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8414" r:id="rId1"/>
  </p:sldMasterIdLst>
  <p:notesMasterIdLst>
    <p:notesMasterId r:id="rId13"/>
  </p:notesMasterIdLst>
  <p:handoutMasterIdLst>
    <p:handoutMasterId r:id="rId14"/>
  </p:handoutMasterIdLst>
  <p:sldIdLst>
    <p:sldId id="256" r:id="rId2"/>
    <p:sldId id="444" r:id="rId3"/>
    <p:sldId id="460" r:id="rId4"/>
    <p:sldId id="462" r:id="rId5"/>
    <p:sldId id="463" r:id="rId6"/>
    <p:sldId id="464" r:id="rId7"/>
    <p:sldId id="465" r:id="rId8"/>
    <p:sldId id="468" r:id="rId9"/>
    <p:sldId id="466" r:id="rId10"/>
    <p:sldId id="467" r:id="rId11"/>
    <p:sldId id="458" r:id="rId12"/>
  </p:sldIdLst>
  <p:sldSz cx="9144000" cy="6858000" type="screen4x3"/>
  <p:notesSz cx="6797675" cy="9874250"/>
  <p:defaultTextStyle>
    <a:defPPr>
      <a:defRPr lang="zh-TW"/>
    </a:defPPr>
    <a:lvl1pPr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03030"/>
    <a:srgbClr val="0000CC"/>
    <a:srgbClr val="002060"/>
    <a:srgbClr val="660066"/>
    <a:srgbClr val="FFFF00"/>
    <a:srgbClr val="080808"/>
    <a:srgbClr val="5723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91795" autoAdjust="0"/>
  </p:normalViewPr>
  <p:slideViewPr>
    <p:cSldViewPr>
      <p:cViewPr varScale="1">
        <p:scale>
          <a:sx n="54" d="100"/>
          <a:sy n="54" d="100"/>
        </p:scale>
        <p:origin x="1392" y="58"/>
      </p:cViewPr>
      <p:guideLst>
        <p:guide orient="horz" pos="2160"/>
        <p:guide pos="2880"/>
      </p:guideLst>
    </p:cSldViewPr>
  </p:slideViewPr>
  <p:outlineViewPr>
    <p:cViewPr>
      <p:scale>
        <a:sx n="33" d="100"/>
        <a:sy n="33" d="100"/>
      </p:scale>
      <p:origin x="0" y="-4018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946"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46C16-3E77-4193-A7EE-9181CE173013}"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zh-TW" altLang="en-US"/>
        </a:p>
      </dgm:t>
    </dgm:pt>
    <dgm:pt modelId="{917EF45B-0337-45D1-BB99-E529C8CD3B70}">
      <dgm:prSet phldrT="[文字]"/>
      <dgm:spPr/>
      <dgm:t>
        <a:bodyPr/>
        <a:lstStyle/>
        <a:p>
          <a:r>
            <a:rPr lang="zh-TW" altLang="en-US" dirty="0"/>
            <a:t>釋股及海外掛牌</a:t>
          </a:r>
        </a:p>
      </dgm:t>
    </dgm:pt>
    <dgm:pt modelId="{641EC635-4F88-4629-B045-E72D3B6BD3A9}" type="parTrans" cxnId="{23EC71D8-FAE8-4B29-B305-725F2D1042A0}">
      <dgm:prSet/>
      <dgm:spPr/>
      <dgm:t>
        <a:bodyPr/>
        <a:lstStyle/>
        <a:p>
          <a:endParaRPr lang="zh-TW" altLang="en-US"/>
        </a:p>
      </dgm:t>
    </dgm:pt>
    <dgm:pt modelId="{914C13BB-76FB-493E-AC61-3FCCEB5B8DA1}" type="sibTrans" cxnId="{23EC71D8-FAE8-4B29-B305-725F2D1042A0}">
      <dgm:prSet/>
      <dgm:spPr/>
      <dgm:t>
        <a:bodyPr/>
        <a:lstStyle/>
        <a:p>
          <a:endParaRPr lang="zh-TW" altLang="en-US"/>
        </a:p>
      </dgm:t>
    </dgm:pt>
    <dgm:pt modelId="{CC9E7BB7-7970-4569-81AB-F34CB88863B5}">
      <dgm:prSet phldrT="[文字]"/>
      <dgm:spPr/>
      <dgm:t>
        <a:bodyPr/>
        <a:lstStyle/>
        <a:p>
          <a:r>
            <a:rPr lang="zh-TW" altLang="en-US" dirty="0"/>
            <a:t>修正自願下櫃規定</a:t>
          </a:r>
        </a:p>
      </dgm:t>
    </dgm:pt>
    <dgm:pt modelId="{38D80F30-8748-4A56-AB2A-5A70705E5928}" type="parTrans" cxnId="{1CABCACD-45DD-4AC1-AE56-628AEA41740E}">
      <dgm:prSet/>
      <dgm:spPr/>
      <dgm:t>
        <a:bodyPr/>
        <a:lstStyle/>
        <a:p>
          <a:endParaRPr lang="zh-TW" altLang="en-US"/>
        </a:p>
      </dgm:t>
    </dgm:pt>
    <dgm:pt modelId="{A6B5BE07-8C56-4FB3-B705-0F8CA9B3AA69}" type="sibTrans" cxnId="{1CABCACD-45DD-4AC1-AE56-628AEA41740E}">
      <dgm:prSet/>
      <dgm:spPr/>
      <dgm:t>
        <a:bodyPr/>
        <a:lstStyle/>
        <a:p>
          <a:endParaRPr lang="zh-TW" altLang="en-US"/>
        </a:p>
      </dgm:t>
    </dgm:pt>
    <dgm:pt modelId="{0E76A5A5-AD17-40E4-8717-46F72331F65D}">
      <dgm:prSet phldrT="[文字]"/>
      <dgm:spPr/>
      <dgm:t>
        <a:bodyPr/>
        <a:lstStyle/>
        <a:p>
          <a:r>
            <a:rPr lang="zh-TW" altLang="en-US" dirty="0"/>
            <a:t>其它宣導事項</a:t>
          </a:r>
        </a:p>
      </dgm:t>
    </dgm:pt>
    <dgm:pt modelId="{65B22524-40C3-49FB-99D7-B4C42DEBDD62}" type="parTrans" cxnId="{846CA51E-1098-496D-A288-232AD8F00864}">
      <dgm:prSet/>
      <dgm:spPr/>
      <dgm:t>
        <a:bodyPr/>
        <a:lstStyle/>
        <a:p>
          <a:endParaRPr lang="zh-TW" altLang="en-US"/>
        </a:p>
      </dgm:t>
    </dgm:pt>
    <dgm:pt modelId="{08F0B247-D481-479D-B19E-53EB997C0D27}" type="sibTrans" cxnId="{846CA51E-1098-496D-A288-232AD8F00864}">
      <dgm:prSet/>
      <dgm:spPr/>
      <dgm:t>
        <a:bodyPr/>
        <a:lstStyle/>
        <a:p>
          <a:endParaRPr lang="zh-TW" altLang="en-US"/>
        </a:p>
      </dgm:t>
    </dgm:pt>
    <dgm:pt modelId="{157A3107-3469-4559-B571-B9288ED9CC33}" type="pres">
      <dgm:prSet presAssocID="{CFA46C16-3E77-4193-A7EE-9181CE173013}" presName="linear" presStyleCnt="0">
        <dgm:presLayoutVars>
          <dgm:dir/>
          <dgm:animLvl val="lvl"/>
          <dgm:resizeHandles val="exact"/>
        </dgm:presLayoutVars>
      </dgm:prSet>
      <dgm:spPr/>
      <dgm:t>
        <a:bodyPr/>
        <a:lstStyle/>
        <a:p>
          <a:endParaRPr lang="zh-TW" altLang="en-US"/>
        </a:p>
      </dgm:t>
    </dgm:pt>
    <dgm:pt modelId="{BDF9A333-DE97-4D94-96C0-BE5C699EF22E}" type="pres">
      <dgm:prSet presAssocID="{917EF45B-0337-45D1-BB99-E529C8CD3B70}" presName="parentLin" presStyleCnt="0"/>
      <dgm:spPr/>
    </dgm:pt>
    <dgm:pt modelId="{D4A2F6BD-CFA0-42EA-B92A-25E518A09881}" type="pres">
      <dgm:prSet presAssocID="{917EF45B-0337-45D1-BB99-E529C8CD3B70}" presName="parentLeftMargin" presStyleLbl="node1" presStyleIdx="0" presStyleCnt="3"/>
      <dgm:spPr/>
      <dgm:t>
        <a:bodyPr/>
        <a:lstStyle/>
        <a:p>
          <a:endParaRPr lang="zh-TW" altLang="en-US"/>
        </a:p>
      </dgm:t>
    </dgm:pt>
    <dgm:pt modelId="{C39A71BC-5A1E-4122-A309-2039F7B43667}" type="pres">
      <dgm:prSet presAssocID="{917EF45B-0337-45D1-BB99-E529C8CD3B70}" presName="parentText" presStyleLbl="node1" presStyleIdx="0" presStyleCnt="3" custScaleX="75966">
        <dgm:presLayoutVars>
          <dgm:chMax val="0"/>
          <dgm:bulletEnabled val="1"/>
        </dgm:presLayoutVars>
      </dgm:prSet>
      <dgm:spPr/>
      <dgm:t>
        <a:bodyPr/>
        <a:lstStyle/>
        <a:p>
          <a:endParaRPr lang="zh-TW" altLang="en-US"/>
        </a:p>
      </dgm:t>
    </dgm:pt>
    <dgm:pt modelId="{7C2D12CE-C5A4-4F1E-9512-F4092ADFCD29}" type="pres">
      <dgm:prSet presAssocID="{917EF45B-0337-45D1-BB99-E529C8CD3B70}" presName="negativeSpace" presStyleCnt="0"/>
      <dgm:spPr/>
    </dgm:pt>
    <dgm:pt modelId="{EC892116-520D-430A-9284-DD169DB225D2}" type="pres">
      <dgm:prSet presAssocID="{917EF45B-0337-45D1-BB99-E529C8CD3B70}" presName="childText" presStyleLbl="conFgAcc1" presStyleIdx="0" presStyleCnt="3">
        <dgm:presLayoutVars>
          <dgm:bulletEnabled val="1"/>
        </dgm:presLayoutVars>
      </dgm:prSet>
      <dgm:spPr/>
    </dgm:pt>
    <dgm:pt modelId="{F493EE33-7278-4357-86AA-A8FDAB8198DD}" type="pres">
      <dgm:prSet presAssocID="{914C13BB-76FB-493E-AC61-3FCCEB5B8DA1}" presName="spaceBetweenRectangles" presStyleCnt="0"/>
      <dgm:spPr/>
    </dgm:pt>
    <dgm:pt modelId="{811E913D-3A83-4E1A-ABFF-5147E246B687}" type="pres">
      <dgm:prSet presAssocID="{CC9E7BB7-7970-4569-81AB-F34CB88863B5}" presName="parentLin" presStyleCnt="0"/>
      <dgm:spPr/>
    </dgm:pt>
    <dgm:pt modelId="{1FD256DC-9208-4081-A5AB-CEE47A37E6B1}" type="pres">
      <dgm:prSet presAssocID="{CC9E7BB7-7970-4569-81AB-F34CB88863B5}" presName="parentLeftMargin" presStyleLbl="node1" presStyleIdx="0" presStyleCnt="3"/>
      <dgm:spPr/>
      <dgm:t>
        <a:bodyPr/>
        <a:lstStyle/>
        <a:p>
          <a:endParaRPr lang="zh-TW" altLang="en-US"/>
        </a:p>
      </dgm:t>
    </dgm:pt>
    <dgm:pt modelId="{C48A4B6A-98F8-4916-979C-05892D37AA38}" type="pres">
      <dgm:prSet presAssocID="{CC9E7BB7-7970-4569-81AB-F34CB88863B5}" presName="parentText" presStyleLbl="node1" presStyleIdx="1" presStyleCnt="3" custScaleX="75966">
        <dgm:presLayoutVars>
          <dgm:chMax val="0"/>
          <dgm:bulletEnabled val="1"/>
        </dgm:presLayoutVars>
      </dgm:prSet>
      <dgm:spPr/>
      <dgm:t>
        <a:bodyPr/>
        <a:lstStyle/>
        <a:p>
          <a:endParaRPr lang="zh-TW" altLang="en-US"/>
        </a:p>
      </dgm:t>
    </dgm:pt>
    <dgm:pt modelId="{9F5A601E-9162-442D-AB58-C622474B73F9}" type="pres">
      <dgm:prSet presAssocID="{CC9E7BB7-7970-4569-81AB-F34CB88863B5}" presName="negativeSpace" presStyleCnt="0"/>
      <dgm:spPr/>
    </dgm:pt>
    <dgm:pt modelId="{572108FE-98B8-49E5-83BD-71F1DE2D789C}" type="pres">
      <dgm:prSet presAssocID="{CC9E7BB7-7970-4569-81AB-F34CB88863B5}" presName="childText" presStyleLbl="conFgAcc1" presStyleIdx="1" presStyleCnt="3">
        <dgm:presLayoutVars>
          <dgm:bulletEnabled val="1"/>
        </dgm:presLayoutVars>
      </dgm:prSet>
      <dgm:spPr/>
    </dgm:pt>
    <dgm:pt modelId="{3EDD5818-365D-485D-9F33-4310A841F846}" type="pres">
      <dgm:prSet presAssocID="{A6B5BE07-8C56-4FB3-B705-0F8CA9B3AA69}" presName="spaceBetweenRectangles" presStyleCnt="0"/>
      <dgm:spPr/>
    </dgm:pt>
    <dgm:pt modelId="{68921FA5-1746-4B46-AB90-D1B361B09578}" type="pres">
      <dgm:prSet presAssocID="{0E76A5A5-AD17-40E4-8717-46F72331F65D}" presName="parentLin" presStyleCnt="0"/>
      <dgm:spPr/>
    </dgm:pt>
    <dgm:pt modelId="{9F8C8AF0-89A1-4D19-A177-42DE91F019D8}" type="pres">
      <dgm:prSet presAssocID="{0E76A5A5-AD17-40E4-8717-46F72331F65D}" presName="parentLeftMargin" presStyleLbl="node1" presStyleIdx="1" presStyleCnt="3"/>
      <dgm:spPr/>
      <dgm:t>
        <a:bodyPr/>
        <a:lstStyle/>
        <a:p>
          <a:endParaRPr lang="zh-TW" altLang="en-US"/>
        </a:p>
      </dgm:t>
    </dgm:pt>
    <dgm:pt modelId="{C529842B-6ED4-4C20-9792-3411A9F7F498}" type="pres">
      <dgm:prSet presAssocID="{0E76A5A5-AD17-40E4-8717-46F72331F65D}" presName="parentText" presStyleLbl="node1" presStyleIdx="2" presStyleCnt="3" custScaleX="70624">
        <dgm:presLayoutVars>
          <dgm:chMax val="0"/>
          <dgm:bulletEnabled val="1"/>
        </dgm:presLayoutVars>
      </dgm:prSet>
      <dgm:spPr/>
      <dgm:t>
        <a:bodyPr/>
        <a:lstStyle/>
        <a:p>
          <a:endParaRPr lang="zh-TW" altLang="en-US"/>
        </a:p>
      </dgm:t>
    </dgm:pt>
    <dgm:pt modelId="{19B29493-E17F-440A-841E-A347D7A44B3F}" type="pres">
      <dgm:prSet presAssocID="{0E76A5A5-AD17-40E4-8717-46F72331F65D}" presName="negativeSpace" presStyleCnt="0"/>
      <dgm:spPr/>
    </dgm:pt>
    <dgm:pt modelId="{0873BBA8-5989-40B5-B434-87691FE7A976}" type="pres">
      <dgm:prSet presAssocID="{0E76A5A5-AD17-40E4-8717-46F72331F65D}" presName="childText" presStyleLbl="conFgAcc1" presStyleIdx="2" presStyleCnt="3">
        <dgm:presLayoutVars>
          <dgm:bulletEnabled val="1"/>
        </dgm:presLayoutVars>
      </dgm:prSet>
      <dgm:spPr/>
    </dgm:pt>
  </dgm:ptLst>
  <dgm:cxnLst>
    <dgm:cxn modelId="{1CABCACD-45DD-4AC1-AE56-628AEA41740E}" srcId="{CFA46C16-3E77-4193-A7EE-9181CE173013}" destId="{CC9E7BB7-7970-4569-81AB-F34CB88863B5}" srcOrd="1" destOrd="0" parTransId="{38D80F30-8748-4A56-AB2A-5A70705E5928}" sibTransId="{A6B5BE07-8C56-4FB3-B705-0F8CA9B3AA69}"/>
    <dgm:cxn modelId="{23EC71D8-FAE8-4B29-B305-725F2D1042A0}" srcId="{CFA46C16-3E77-4193-A7EE-9181CE173013}" destId="{917EF45B-0337-45D1-BB99-E529C8CD3B70}" srcOrd="0" destOrd="0" parTransId="{641EC635-4F88-4629-B045-E72D3B6BD3A9}" sibTransId="{914C13BB-76FB-493E-AC61-3FCCEB5B8DA1}"/>
    <dgm:cxn modelId="{3E041E78-83F3-481F-9854-0BD35B0B0E35}" type="presOf" srcId="{917EF45B-0337-45D1-BB99-E529C8CD3B70}" destId="{D4A2F6BD-CFA0-42EA-B92A-25E518A09881}" srcOrd="0" destOrd="0" presId="urn:microsoft.com/office/officeart/2005/8/layout/list1"/>
    <dgm:cxn modelId="{52BA94DA-F805-4E49-8B58-8150B7059BE4}" type="presOf" srcId="{CC9E7BB7-7970-4569-81AB-F34CB88863B5}" destId="{C48A4B6A-98F8-4916-979C-05892D37AA38}" srcOrd="1" destOrd="0" presId="urn:microsoft.com/office/officeart/2005/8/layout/list1"/>
    <dgm:cxn modelId="{19E49775-A263-47B7-8313-FE1D9110CB8E}" type="presOf" srcId="{0E76A5A5-AD17-40E4-8717-46F72331F65D}" destId="{C529842B-6ED4-4C20-9792-3411A9F7F498}" srcOrd="1" destOrd="0" presId="urn:microsoft.com/office/officeart/2005/8/layout/list1"/>
    <dgm:cxn modelId="{DB219323-DB26-49B8-9551-1B78D6F07726}" type="presOf" srcId="{CFA46C16-3E77-4193-A7EE-9181CE173013}" destId="{157A3107-3469-4559-B571-B9288ED9CC33}" srcOrd="0" destOrd="0" presId="urn:microsoft.com/office/officeart/2005/8/layout/list1"/>
    <dgm:cxn modelId="{A1659451-4FBB-43F3-9028-0FA6ED3AB3F2}" type="presOf" srcId="{0E76A5A5-AD17-40E4-8717-46F72331F65D}" destId="{9F8C8AF0-89A1-4D19-A177-42DE91F019D8}" srcOrd="0" destOrd="0" presId="urn:microsoft.com/office/officeart/2005/8/layout/list1"/>
    <dgm:cxn modelId="{846CA51E-1098-496D-A288-232AD8F00864}" srcId="{CFA46C16-3E77-4193-A7EE-9181CE173013}" destId="{0E76A5A5-AD17-40E4-8717-46F72331F65D}" srcOrd="2" destOrd="0" parTransId="{65B22524-40C3-49FB-99D7-B4C42DEBDD62}" sibTransId="{08F0B247-D481-479D-B19E-53EB997C0D27}"/>
    <dgm:cxn modelId="{40A38393-CD4B-4B4F-B967-863962B85016}" type="presOf" srcId="{917EF45B-0337-45D1-BB99-E529C8CD3B70}" destId="{C39A71BC-5A1E-4122-A309-2039F7B43667}" srcOrd="1" destOrd="0" presId="urn:microsoft.com/office/officeart/2005/8/layout/list1"/>
    <dgm:cxn modelId="{9621E15A-E24A-497D-B00F-1A9FBACDC35A}" type="presOf" srcId="{CC9E7BB7-7970-4569-81AB-F34CB88863B5}" destId="{1FD256DC-9208-4081-A5AB-CEE47A37E6B1}" srcOrd="0" destOrd="0" presId="urn:microsoft.com/office/officeart/2005/8/layout/list1"/>
    <dgm:cxn modelId="{B34107F2-DB4B-4A02-9CA2-330CFF09ED11}" type="presParOf" srcId="{157A3107-3469-4559-B571-B9288ED9CC33}" destId="{BDF9A333-DE97-4D94-96C0-BE5C699EF22E}" srcOrd="0" destOrd="0" presId="urn:microsoft.com/office/officeart/2005/8/layout/list1"/>
    <dgm:cxn modelId="{8D68CCAC-47E6-491B-8364-09241DB683E5}" type="presParOf" srcId="{BDF9A333-DE97-4D94-96C0-BE5C699EF22E}" destId="{D4A2F6BD-CFA0-42EA-B92A-25E518A09881}" srcOrd="0" destOrd="0" presId="urn:microsoft.com/office/officeart/2005/8/layout/list1"/>
    <dgm:cxn modelId="{36EF652A-3905-4C0C-ACC2-65E475237D3C}" type="presParOf" srcId="{BDF9A333-DE97-4D94-96C0-BE5C699EF22E}" destId="{C39A71BC-5A1E-4122-A309-2039F7B43667}" srcOrd="1" destOrd="0" presId="urn:microsoft.com/office/officeart/2005/8/layout/list1"/>
    <dgm:cxn modelId="{8CEB1022-293C-4869-838F-94FB84799AB0}" type="presParOf" srcId="{157A3107-3469-4559-B571-B9288ED9CC33}" destId="{7C2D12CE-C5A4-4F1E-9512-F4092ADFCD29}" srcOrd="1" destOrd="0" presId="urn:microsoft.com/office/officeart/2005/8/layout/list1"/>
    <dgm:cxn modelId="{98C7F2B8-20CB-4682-AA7D-36F54917184C}" type="presParOf" srcId="{157A3107-3469-4559-B571-B9288ED9CC33}" destId="{EC892116-520D-430A-9284-DD169DB225D2}" srcOrd="2" destOrd="0" presId="urn:microsoft.com/office/officeart/2005/8/layout/list1"/>
    <dgm:cxn modelId="{55326AC9-F3A0-4120-89C4-CF42D9806CD6}" type="presParOf" srcId="{157A3107-3469-4559-B571-B9288ED9CC33}" destId="{F493EE33-7278-4357-86AA-A8FDAB8198DD}" srcOrd="3" destOrd="0" presId="urn:microsoft.com/office/officeart/2005/8/layout/list1"/>
    <dgm:cxn modelId="{D0EE8D45-39F1-42C5-9F48-376C2D0B3257}" type="presParOf" srcId="{157A3107-3469-4559-B571-B9288ED9CC33}" destId="{811E913D-3A83-4E1A-ABFF-5147E246B687}" srcOrd="4" destOrd="0" presId="urn:microsoft.com/office/officeart/2005/8/layout/list1"/>
    <dgm:cxn modelId="{03BD1EF7-9F4C-48F3-895F-D9D8910B5B62}" type="presParOf" srcId="{811E913D-3A83-4E1A-ABFF-5147E246B687}" destId="{1FD256DC-9208-4081-A5AB-CEE47A37E6B1}" srcOrd="0" destOrd="0" presId="urn:microsoft.com/office/officeart/2005/8/layout/list1"/>
    <dgm:cxn modelId="{4E2FC7F1-0AC5-400A-8422-6D244ADCF494}" type="presParOf" srcId="{811E913D-3A83-4E1A-ABFF-5147E246B687}" destId="{C48A4B6A-98F8-4916-979C-05892D37AA38}" srcOrd="1" destOrd="0" presId="urn:microsoft.com/office/officeart/2005/8/layout/list1"/>
    <dgm:cxn modelId="{D065C0F4-BCAE-4DA5-B247-4666C8C19D11}" type="presParOf" srcId="{157A3107-3469-4559-B571-B9288ED9CC33}" destId="{9F5A601E-9162-442D-AB58-C622474B73F9}" srcOrd="5" destOrd="0" presId="urn:microsoft.com/office/officeart/2005/8/layout/list1"/>
    <dgm:cxn modelId="{3CE2AF5D-511F-4D57-BE38-11BBB551D9E9}" type="presParOf" srcId="{157A3107-3469-4559-B571-B9288ED9CC33}" destId="{572108FE-98B8-49E5-83BD-71F1DE2D789C}" srcOrd="6" destOrd="0" presId="urn:microsoft.com/office/officeart/2005/8/layout/list1"/>
    <dgm:cxn modelId="{48C1DFE5-44B8-424B-BF88-FE5DC1044312}" type="presParOf" srcId="{157A3107-3469-4559-B571-B9288ED9CC33}" destId="{3EDD5818-365D-485D-9F33-4310A841F846}" srcOrd="7" destOrd="0" presId="urn:microsoft.com/office/officeart/2005/8/layout/list1"/>
    <dgm:cxn modelId="{44509BE8-9AEB-413F-A976-C36F81D2EEE2}" type="presParOf" srcId="{157A3107-3469-4559-B571-B9288ED9CC33}" destId="{68921FA5-1746-4B46-AB90-D1B361B09578}" srcOrd="8" destOrd="0" presId="urn:microsoft.com/office/officeart/2005/8/layout/list1"/>
    <dgm:cxn modelId="{B145A089-D9E7-48E4-8D14-403188DFB056}" type="presParOf" srcId="{68921FA5-1746-4B46-AB90-D1B361B09578}" destId="{9F8C8AF0-89A1-4D19-A177-42DE91F019D8}" srcOrd="0" destOrd="0" presId="urn:microsoft.com/office/officeart/2005/8/layout/list1"/>
    <dgm:cxn modelId="{4D7AB24D-869D-4862-ACDD-EC4012B08AB3}" type="presParOf" srcId="{68921FA5-1746-4B46-AB90-D1B361B09578}" destId="{C529842B-6ED4-4C20-9792-3411A9F7F498}" srcOrd="1" destOrd="0" presId="urn:microsoft.com/office/officeart/2005/8/layout/list1"/>
    <dgm:cxn modelId="{1D0DC68C-DA54-44A4-B82C-AE01ED5B0A8A}" type="presParOf" srcId="{157A3107-3469-4559-B571-B9288ED9CC33}" destId="{19B29493-E17F-440A-841E-A347D7A44B3F}" srcOrd="9" destOrd="0" presId="urn:microsoft.com/office/officeart/2005/8/layout/list1"/>
    <dgm:cxn modelId="{FE4F820D-9CC1-4C8B-8C0E-E2390BD004D8}" type="presParOf" srcId="{157A3107-3469-4559-B571-B9288ED9CC33}" destId="{0873BBA8-5989-40B5-B434-87691FE7A97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D3F344-EBA3-4405-98DE-7C52907A03B4}" type="doc">
      <dgm:prSet loTypeId="urn:microsoft.com/office/officeart/2005/8/layout/vList6" loCatId="list" qsTypeId="urn:microsoft.com/office/officeart/2005/8/quickstyle/simple1" qsCatId="simple" csTypeId="urn:microsoft.com/office/officeart/2005/8/colors/colorful4" csCatId="colorful" phldr="1"/>
      <dgm:spPr/>
    </dgm:pt>
    <dgm:pt modelId="{7CC2AD56-C7D5-4040-B532-C196E6DDE9B9}">
      <dgm:prSet phldrT="[文字]"/>
      <dgm:spPr/>
      <dgm:t>
        <a:bodyPr/>
        <a:lstStyle/>
        <a:p>
          <a:r>
            <a:rPr lang="zh-TW" altLang="en-US" dirty="0"/>
            <a:t>業務規則第</a:t>
          </a:r>
          <a:r>
            <a:rPr lang="en-US" altLang="zh-TW" dirty="0"/>
            <a:t>8</a:t>
          </a:r>
          <a:r>
            <a:rPr lang="zh-TW" altLang="en-US" dirty="0"/>
            <a:t>條之</a:t>
          </a:r>
          <a:r>
            <a:rPr lang="en-US" altLang="zh-TW" dirty="0"/>
            <a:t>1</a:t>
          </a:r>
          <a:endParaRPr lang="zh-TW" altLang="en-US" dirty="0"/>
        </a:p>
      </dgm:t>
    </dgm:pt>
    <dgm:pt modelId="{508461C8-B08D-49CD-972A-B97F7CF5B405}" type="parTrans" cxnId="{0E00044F-A9A7-48C7-AE91-70A0C184B559}">
      <dgm:prSet/>
      <dgm:spPr/>
      <dgm:t>
        <a:bodyPr/>
        <a:lstStyle/>
        <a:p>
          <a:endParaRPr lang="zh-TW" altLang="en-US"/>
        </a:p>
      </dgm:t>
    </dgm:pt>
    <dgm:pt modelId="{E94A0986-B261-4A39-BE86-D371A250959A}" type="sibTrans" cxnId="{0E00044F-A9A7-48C7-AE91-70A0C184B559}">
      <dgm:prSet/>
      <dgm:spPr/>
      <dgm:t>
        <a:bodyPr/>
        <a:lstStyle/>
        <a:p>
          <a:endParaRPr lang="zh-TW" altLang="en-US"/>
        </a:p>
      </dgm:t>
    </dgm:pt>
    <dgm:pt modelId="{9400B0C7-CCFA-4159-A7FA-C11D116E7BD5}">
      <dgm:prSet phldrT="[文字]"/>
      <dgm:spPr/>
      <dgm:t>
        <a:bodyPr/>
        <a:lstStyle/>
        <a:p>
          <a:r>
            <a:rPr lang="zh-TW" altLang="en-US" dirty="0"/>
            <a:t>業務規則第</a:t>
          </a:r>
          <a:r>
            <a:rPr lang="en-US" altLang="zh-TW" dirty="0"/>
            <a:t>8</a:t>
          </a:r>
          <a:r>
            <a:rPr lang="zh-TW" altLang="en-US" dirty="0"/>
            <a:t>條之</a:t>
          </a:r>
          <a:r>
            <a:rPr lang="en-US" altLang="zh-TW" dirty="0"/>
            <a:t>2</a:t>
          </a:r>
          <a:endParaRPr lang="zh-TW" altLang="en-US" dirty="0"/>
        </a:p>
      </dgm:t>
    </dgm:pt>
    <dgm:pt modelId="{3AB5F554-BC0A-4428-B66E-720CD41194A7}" type="parTrans" cxnId="{E3B78AB0-75D1-4453-A49F-5FFAF1FE6A4F}">
      <dgm:prSet/>
      <dgm:spPr/>
      <dgm:t>
        <a:bodyPr/>
        <a:lstStyle/>
        <a:p>
          <a:endParaRPr lang="zh-TW" altLang="en-US"/>
        </a:p>
      </dgm:t>
    </dgm:pt>
    <dgm:pt modelId="{80BFFA59-9E65-4F03-A150-CB5705C120CE}" type="sibTrans" cxnId="{E3B78AB0-75D1-4453-A49F-5FFAF1FE6A4F}">
      <dgm:prSet/>
      <dgm:spPr/>
      <dgm:t>
        <a:bodyPr/>
        <a:lstStyle/>
        <a:p>
          <a:endParaRPr lang="zh-TW" altLang="en-US"/>
        </a:p>
      </dgm:t>
    </dgm:pt>
    <dgm:pt modelId="{9DF5456D-D2A3-458A-8330-6CD93EF56A0F}">
      <dgm:prSet phldrT="[文字]"/>
      <dgm:spPr/>
      <dgm:t>
        <a:bodyPr/>
        <a:lstStyle/>
        <a:p>
          <a:r>
            <a:rPr lang="zh-TW" altLang="en-US" dirty="0"/>
            <a:t>重大訊息</a:t>
          </a:r>
        </a:p>
      </dgm:t>
    </dgm:pt>
    <dgm:pt modelId="{B856A849-3B15-41A3-90FB-0D8E6898BAD3}" type="parTrans" cxnId="{0E10EAA4-B749-4792-BAF7-783038EBCC8E}">
      <dgm:prSet/>
      <dgm:spPr/>
      <dgm:t>
        <a:bodyPr/>
        <a:lstStyle/>
        <a:p>
          <a:endParaRPr lang="zh-TW" altLang="en-US"/>
        </a:p>
      </dgm:t>
    </dgm:pt>
    <dgm:pt modelId="{5D6A705B-D652-497B-9292-A0240707ABEC}" type="sibTrans" cxnId="{0E10EAA4-B749-4792-BAF7-783038EBCC8E}">
      <dgm:prSet/>
      <dgm:spPr/>
      <dgm:t>
        <a:bodyPr/>
        <a:lstStyle/>
        <a:p>
          <a:endParaRPr lang="zh-TW" altLang="en-US"/>
        </a:p>
      </dgm:t>
    </dgm:pt>
    <dgm:pt modelId="{93B31CFA-846D-44F7-8A36-D728385616E9}">
      <dgm:prSet/>
      <dgm:spPr/>
      <dgm:t>
        <a:bodyPr/>
        <a:lstStyle/>
        <a:p>
          <a:r>
            <a:rPr lang="zh-TW" altLang="en-US" dirty="0"/>
            <a:t>釋股</a:t>
          </a:r>
        </a:p>
      </dgm:t>
    </dgm:pt>
    <dgm:pt modelId="{6AD38790-9B1D-4984-84AE-E8C7EDFD955A}" type="parTrans" cxnId="{92398647-6DEF-4740-92DE-E5E4FD960937}">
      <dgm:prSet/>
      <dgm:spPr/>
      <dgm:t>
        <a:bodyPr/>
        <a:lstStyle/>
        <a:p>
          <a:endParaRPr lang="zh-TW" altLang="en-US"/>
        </a:p>
      </dgm:t>
    </dgm:pt>
    <dgm:pt modelId="{E6A18420-47E3-4C46-8D9D-7695E8E018D0}" type="sibTrans" cxnId="{92398647-6DEF-4740-92DE-E5E4FD960937}">
      <dgm:prSet/>
      <dgm:spPr/>
      <dgm:t>
        <a:bodyPr/>
        <a:lstStyle/>
        <a:p>
          <a:endParaRPr lang="zh-TW" altLang="en-US"/>
        </a:p>
      </dgm:t>
    </dgm:pt>
    <dgm:pt modelId="{8000BCBE-9071-43D5-A63D-2636E512EE8D}">
      <dgm:prSet/>
      <dgm:spPr/>
      <dgm:t>
        <a:bodyPr/>
        <a:lstStyle/>
        <a:p>
          <a:r>
            <a:rPr lang="zh-TW" altLang="en-US" dirty="0"/>
            <a:t>海外掛牌</a:t>
          </a:r>
        </a:p>
      </dgm:t>
    </dgm:pt>
    <dgm:pt modelId="{4AFFA2BA-F141-4249-A8DE-74EFB4D0863B}" type="parTrans" cxnId="{431D1C05-3DF2-416D-98EC-10AB64F2F1CD}">
      <dgm:prSet/>
      <dgm:spPr/>
      <dgm:t>
        <a:bodyPr/>
        <a:lstStyle/>
        <a:p>
          <a:endParaRPr lang="zh-TW" altLang="en-US"/>
        </a:p>
      </dgm:t>
    </dgm:pt>
    <dgm:pt modelId="{9471B435-71A8-4E5F-A737-5EE0EB7D32FE}" type="sibTrans" cxnId="{431D1C05-3DF2-416D-98EC-10AB64F2F1CD}">
      <dgm:prSet/>
      <dgm:spPr/>
      <dgm:t>
        <a:bodyPr/>
        <a:lstStyle/>
        <a:p>
          <a:endParaRPr lang="zh-TW" altLang="en-US"/>
        </a:p>
      </dgm:t>
    </dgm:pt>
    <dgm:pt modelId="{D45220FB-1EFA-425D-A2C2-72CF1942F854}">
      <dgm:prSet/>
      <dgm:spPr/>
      <dgm:t>
        <a:bodyPr/>
        <a:lstStyle/>
        <a:p>
          <a:r>
            <a:rPr lang="zh-TW" altLang="en-US" dirty="0"/>
            <a:t>訊息公告</a:t>
          </a:r>
        </a:p>
      </dgm:t>
    </dgm:pt>
    <dgm:pt modelId="{466677F0-2E17-44E4-BDA7-C2443644B58C}" type="parTrans" cxnId="{D8D9F005-2858-4336-A349-BB6E98FC3951}">
      <dgm:prSet/>
      <dgm:spPr/>
      <dgm:t>
        <a:bodyPr/>
        <a:lstStyle/>
        <a:p>
          <a:endParaRPr lang="zh-TW" altLang="en-US"/>
        </a:p>
      </dgm:t>
    </dgm:pt>
    <dgm:pt modelId="{7542B0F6-A812-46C5-9629-117B0E5304E7}" type="sibTrans" cxnId="{D8D9F005-2858-4336-A349-BB6E98FC3951}">
      <dgm:prSet/>
      <dgm:spPr/>
      <dgm:t>
        <a:bodyPr/>
        <a:lstStyle/>
        <a:p>
          <a:endParaRPr lang="zh-TW" altLang="en-US"/>
        </a:p>
      </dgm:t>
    </dgm:pt>
    <dgm:pt modelId="{74996249-BDE3-49FD-8481-EE5CB81A95D6}" type="pres">
      <dgm:prSet presAssocID="{11D3F344-EBA3-4405-98DE-7C52907A03B4}" presName="Name0" presStyleCnt="0">
        <dgm:presLayoutVars>
          <dgm:dir/>
          <dgm:animLvl val="lvl"/>
          <dgm:resizeHandles/>
        </dgm:presLayoutVars>
      </dgm:prSet>
      <dgm:spPr/>
    </dgm:pt>
    <dgm:pt modelId="{00E964FA-38CA-4DC3-B2C1-9FE8D90A454A}" type="pres">
      <dgm:prSet presAssocID="{7CC2AD56-C7D5-4040-B532-C196E6DDE9B9}" presName="linNode" presStyleCnt="0"/>
      <dgm:spPr/>
    </dgm:pt>
    <dgm:pt modelId="{B22A101E-F3D2-424F-BB56-BEF52C21E8CF}" type="pres">
      <dgm:prSet presAssocID="{7CC2AD56-C7D5-4040-B532-C196E6DDE9B9}" presName="parentShp" presStyleLbl="node1" presStyleIdx="0" presStyleCnt="3" custScaleX="152334">
        <dgm:presLayoutVars>
          <dgm:bulletEnabled val="1"/>
        </dgm:presLayoutVars>
      </dgm:prSet>
      <dgm:spPr/>
      <dgm:t>
        <a:bodyPr/>
        <a:lstStyle/>
        <a:p>
          <a:endParaRPr lang="zh-TW" altLang="en-US"/>
        </a:p>
      </dgm:t>
    </dgm:pt>
    <dgm:pt modelId="{CFBA29B7-C19F-4C64-B95E-886B8738779D}" type="pres">
      <dgm:prSet presAssocID="{7CC2AD56-C7D5-4040-B532-C196E6DDE9B9}" presName="childShp" presStyleLbl="bgAccFollowNode1" presStyleIdx="0" presStyleCnt="3" custScaleX="69504">
        <dgm:presLayoutVars>
          <dgm:bulletEnabled val="1"/>
        </dgm:presLayoutVars>
      </dgm:prSet>
      <dgm:spPr/>
      <dgm:t>
        <a:bodyPr/>
        <a:lstStyle/>
        <a:p>
          <a:endParaRPr lang="zh-TW" altLang="en-US"/>
        </a:p>
      </dgm:t>
    </dgm:pt>
    <dgm:pt modelId="{BA0EFD6C-25EC-4F18-B36D-8F69CCF82FFC}" type="pres">
      <dgm:prSet presAssocID="{E94A0986-B261-4A39-BE86-D371A250959A}" presName="spacing" presStyleCnt="0"/>
      <dgm:spPr/>
    </dgm:pt>
    <dgm:pt modelId="{B579DCCE-EE89-4175-B822-E6C61FCB81DF}" type="pres">
      <dgm:prSet presAssocID="{9400B0C7-CCFA-4159-A7FA-C11D116E7BD5}" presName="linNode" presStyleCnt="0"/>
      <dgm:spPr/>
    </dgm:pt>
    <dgm:pt modelId="{200242B9-08FD-4461-8AEC-CC61DF923FD0}" type="pres">
      <dgm:prSet presAssocID="{9400B0C7-CCFA-4159-A7FA-C11D116E7BD5}" presName="parentShp" presStyleLbl="node1" presStyleIdx="1" presStyleCnt="3" custScaleX="204743">
        <dgm:presLayoutVars>
          <dgm:bulletEnabled val="1"/>
        </dgm:presLayoutVars>
      </dgm:prSet>
      <dgm:spPr/>
      <dgm:t>
        <a:bodyPr/>
        <a:lstStyle/>
        <a:p>
          <a:endParaRPr lang="zh-TW" altLang="en-US"/>
        </a:p>
      </dgm:t>
    </dgm:pt>
    <dgm:pt modelId="{977EE9E7-256C-4FA3-B392-AAD44AF2A40D}" type="pres">
      <dgm:prSet presAssocID="{9400B0C7-CCFA-4159-A7FA-C11D116E7BD5}" presName="childShp" presStyleLbl="bgAccFollowNode1" presStyleIdx="1" presStyleCnt="3">
        <dgm:presLayoutVars>
          <dgm:bulletEnabled val="1"/>
        </dgm:presLayoutVars>
      </dgm:prSet>
      <dgm:spPr/>
      <dgm:t>
        <a:bodyPr/>
        <a:lstStyle/>
        <a:p>
          <a:endParaRPr lang="zh-TW" altLang="en-US"/>
        </a:p>
      </dgm:t>
    </dgm:pt>
    <dgm:pt modelId="{3A482D06-C035-4095-B3E4-B1F9DC017333}" type="pres">
      <dgm:prSet presAssocID="{80BFFA59-9E65-4F03-A150-CB5705C120CE}" presName="spacing" presStyleCnt="0"/>
      <dgm:spPr/>
    </dgm:pt>
    <dgm:pt modelId="{95B9A9A2-436D-44B3-8279-1DBA6697E2AE}" type="pres">
      <dgm:prSet presAssocID="{9DF5456D-D2A3-458A-8330-6CD93EF56A0F}" presName="linNode" presStyleCnt="0"/>
      <dgm:spPr/>
    </dgm:pt>
    <dgm:pt modelId="{C9A71489-5208-4CB1-9854-0E0514677F49}" type="pres">
      <dgm:prSet presAssocID="{9DF5456D-D2A3-458A-8330-6CD93EF56A0F}" presName="parentShp" presStyleLbl="node1" presStyleIdx="2" presStyleCnt="3">
        <dgm:presLayoutVars>
          <dgm:bulletEnabled val="1"/>
        </dgm:presLayoutVars>
      </dgm:prSet>
      <dgm:spPr/>
      <dgm:t>
        <a:bodyPr/>
        <a:lstStyle/>
        <a:p>
          <a:endParaRPr lang="zh-TW" altLang="en-US"/>
        </a:p>
      </dgm:t>
    </dgm:pt>
    <dgm:pt modelId="{C7E5ABFC-DF70-46C2-B93A-71F6C902AC72}" type="pres">
      <dgm:prSet presAssocID="{9DF5456D-D2A3-458A-8330-6CD93EF56A0F}" presName="childShp" presStyleLbl="bgAccFollowNode1" presStyleIdx="2" presStyleCnt="3">
        <dgm:presLayoutVars>
          <dgm:bulletEnabled val="1"/>
        </dgm:presLayoutVars>
      </dgm:prSet>
      <dgm:spPr/>
      <dgm:t>
        <a:bodyPr/>
        <a:lstStyle/>
        <a:p>
          <a:endParaRPr lang="zh-TW" altLang="en-US"/>
        </a:p>
      </dgm:t>
    </dgm:pt>
  </dgm:ptLst>
  <dgm:cxnLst>
    <dgm:cxn modelId="{431D1C05-3DF2-416D-98EC-10AB64F2F1CD}" srcId="{9400B0C7-CCFA-4159-A7FA-C11D116E7BD5}" destId="{8000BCBE-9071-43D5-A63D-2636E512EE8D}" srcOrd="0" destOrd="0" parTransId="{4AFFA2BA-F141-4249-A8DE-74EFB4D0863B}" sibTransId="{9471B435-71A8-4E5F-A737-5EE0EB7D32FE}"/>
    <dgm:cxn modelId="{0E00044F-A9A7-48C7-AE91-70A0C184B559}" srcId="{11D3F344-EBA3-4405-98DE-7C52907A03B4}" destId="{7CC2AD56-C7D5-4040-B532-C196E6DDE9B9}" srcOrd="0" destOrd="0" parTransId="{508461C8-B08D-49CD-972A-B97F7CF5B405}" sibTransId="{E94A0986-B261-4A39-BE86-D371A250959A}"/>
    <dgm:cxn modelId="{7844682F-2C47-402B-AE25-CE68D98FA3CF}" type="presOf" srcId="{93B31CFA-846D-44F7-8A36-D728385616E9}" destId="{CFBA29B7-C19F-4C64-B95E-886B8738779D}" srcOrd="0" destOrd="0" presId="urn:microsoft.com/office/officeart/2005/8/layout/vList6"/>
    <dgm:cxn modelId="{E3B78AB0-75D1-4453-A49F-5FFAF1FE6A4F}" srcId="{11D3F344-EBA3-4405-98DE-7C52907A03B4}" destId="{9400B0C7-CCFA-4159-A7FA-C11D116E7BD5}" srcOrd="1" destOrd="0" parTransId="{3AB5F554-BC0A-4428-B66E-720CD41194A7}" sibTransId="{80BFFA59-9E65-4F03-A150-CB5705C120CE}"/>
    <dgm:cxn modelId="{92398647-6DEF-4740-92DE-E5E4FD960937}" srcId="{7CC2AD56-C7D5-4040-B532-C196E6DDE9B9}" destId="{93B31CFA-846D-44F7-8A36-D728385616E9}" srcOrd="0" destOrd="0" parTransId="{6AD38790-9B1D-4984-84AE-E8C7EDFD955A}" sibTransId="{E6A18420-47E3-4C46-8D9D-7695E8E018D0}"/>
    <dgm:cxn modelId="{1CCE7253-2EA4-4EE1-8D22-F40E92A6EB20}" type="presOf" srcId="{8000BCBE-9071-43D5-A63D-2636E512EE8D}" destId="{977EE9E7-256C-4FA3-B392-AAD44AF2A40D}" srcOrd="0" destOrd="0" presId="urn:microsoft.com/office/officeart/2005/8/layout/vList6"/>
    <dgm:cxn modelId="{F09184A8-F17F-4353-A4AF-61497AFEB66C}" type="presOf" srcId="{7CC2AD56-C7D5-4040-B532-C196E6DDE9B9}" destId="{B22A101E-F3D2-424F-BB56-BEF52C21E8CF}" srcOrd="0" destOrd="0" presId="urn:microsoft.com/office/officeart/2005/8/layout/vList6"/>
    <dgm:cxn modelId="{29B5110A-6574-4336-9541-E99F6C054DE7}" type="presOf" srcId="{11D3F344-EBA3-4405-98DE-7C52907A03B4}" destId="{74996249-BDE3-49FD-8481-EE5CB81A95D6}" srcOrd="0" destOrd="0" presId="urn:microsoft.com/office/officeart/2005/8/layout/vList6"/>
    <dgm:cxn modelId="{55F6844F-B614-4276-8472-39FAE62FACDE}" type="presOf" srcId="{D45220FB-1EFA-425D-A2C2-72CF1942F854}" destId="{C7E5ABFC-DF70-46C2-B93A-71F6C902AC72}" srcOrd="0" destOrd="0" presId="urn:microsoft.com/office/officeart/2005/8/layout/vList6"/>
    <dgm:cxn modelId="{0E10EAA4-B749-4792-BAF7-783038EBCC8E}" srcId="{11D3F344-EBA3-4405-98DE-7C52907A03B4}" destId="{9DF5456D-D2A3-458A-8330-6CD93EF56A0F}" srcOrd="2" destOrd="0" parTransId="{B856A849-3B15-41A3-90FB-0D8E6898BAD3}" sibTransId="{5D6A705B-D652-497B-9292-A0240707ABEC}"/>
    <dgm:cxn modelId="{CB1DB7C3-10C3-4C4C-808F-B48480F37FF4}" type="presOf" srcId="{9400B0C7-CCFA-4159-A7FA-C11D116E7BD5}" destId="{200242B9-08FD-4461-8AEC-CC61DF923FD0}" srcOrd="0" destOrd="0" presId="urn:microsoft.com/office/officeart/2005/8/layout/vList6"/>
    <dgm:cxn modelId="{D8D9F005-2858-4336-A349-BB6E98FC3951}" srcId="{9DF5456D-D2A3-458A-8330-6CD93EF56A0F}" destId="{D45220FB-1EFA-425D-A2C2-72CF1942F854}" srcOrd="0" destOrd="0" parTransId="{466677F0-2E17-44E4-BDA7-C2443644B58C}" sibTransId="{7542B0F6-A812-46C5-9629-117B0E5304E7}"/>
    <dgm:cxn modelId="{97FF96B9-ADF7-4310-9452-33893E51EB24}" type="presOf" srcId="{9DF5456D-D2A3-458A-8330-6CD93EF56A0F}" destId="{C9A71489-5208-4CB1-9854-0E0514677F49}" srcOrd="0" destOrd="0" presId="urn:microsoft.com/office/officeart/2005/8/layout/vList6"/>
    <dgm:cxn modelId="{FF55122F-AFBB-42B0-8301-DD934A18057E}" type="presParOf" srcId="{74996249-BDE3-49FD-8481-EE5CB81A95D6}" destId="{00E964FA-38CA-4DC3-B2C1-9FE8D90A454A}" srcOrd="0" destOrd="0" presId="urn:microsoft.com/office/officeart/2005/8/layout/vList6"/>
    <dgm:cxn modelId="{1C8865F7-1C07-4089-80EC-F25AC52FE373}" type="presParOf" srcId="{00E964FA-38CA-4DC3-B2C1-9FE8D90A454A}" destId="{B22A101E-F3D2-424F-BB56-BEF52C21E8CF}" srcOrd="0" destOrd="0" presId="urn:microsoft.com/office/officeart/2005/8/layout/vList6"/>
    <dgm:cxn modelId="{4C07688C-220D-48C9-89AD-C00D47D79284}" type="presParOf" srcId="{00E964FA-38CA-4DC3-B2C1-9FE8D90A454A}" destId="{CFBA29B7-C19F-4C64-B95E-886B8738779D}" srcOrd="1" destOrd="0" presId="urn:microsoft.com/office/officeart/2005/8/layout/vList6"/>
    <dgm:cxn modelId="{E711DBE4-3AE5-4275-80FC-346491301ED8}" type="presParOf" srcId="{74996249-BDE3-49FD-8481-EE5CB81A95D6}" destId="{BA0EFD6C-25EC-4F18-B36D-8F69CCF82FFC}" srcOrd="1" destOrd="0" presId="urn:microsoft.com/office/officeart/2005/8/layout/vList6"/>
    <dgm:cxn modelId="{5646CBEE-093F-4E58-ADBD-687483C95DF4}" type="presParOf" srcId="{74996249-BDE3-49FD-8481-EE5CB81A95D6}" destId="{B579DCCE-EE89-4175-B822-E6C61FCB81DF}" srcOrd="2" destOrd="0" presId="urn:microsoft.com/office/officeart/2005/8/layout/vList6"/>
    <dgm:cxn modelId="{7DEB3001-C12E-491A-9C60-5AB3C17CAA04}" type="presParOf" srcId="{B579DCCE-EE89-4175-B822-E6C61FCB81DF}" destId="{200242B9-08FD-4461-8AEC-CC61DF923FD0}" srcOrd="0" destOrd="0" presId="urn:microsoft.com/office/officeart/2005/8/layout/vList6"/>
    <dgm:cxn modelId="{265F8AB3-B6DE-4C5E-9472-0DB27142F670}" type="presParOf" srcId="{B579DCCE-EE89-4175-B822-E6C61FCB81DF}" destId="{977EE9E7-256C-4FA3-B392-AAD44AF2A40D}" srcOrd="1" destOrd="0" presId="urn:microsoft.com/office/officeart/2005/8/layout/vList6"/>
    <dgm:cxn modelId="{D8B1D8E5-E151-41B9-BEBE-B6BA32D5B705}" type="presParOf" srcId="{74996249-BDE3-49FD-8481-EE5CB81A95D6}" destId="{3A482D06-C035-4095-B3E4-B1F9DC017333}" srcOrd="3" destOrd="0" presId="urn:microsoft.com/office/officeart/2005/8/layout/vList6"/>
    <dgm:cxn modelId="{EBC1EFBC-7ADD-4B76-8E13-94240B020ECB}" type="presParOf" srcId="{74996249-BDE3-49FD-8481-EE5CB81A95D6}" destId="{95B9A9A2-436D-44B3-8279-1DBA6697E2AE}" srcOrd="4" destOrd="0" presId="urn:microsoft.com/office/officeart/2005/8/layout/vList6"/>
    <dgm:cxn modelId="{5BADD401-EBB0-435B-8EB1-82CDD446D329}" type="presParOf" srcId="{95B9A9A2-436D-44B3-8279-1DBA6697E2AE}" destId="{C9A71489-5208-4CB1-9854-0E0514677F49}" srcOrd="0" destOrd="0" presId="urn:microsoft.com/office/officeart/2005/8/layout/vList6"/>
    <dgm:cxn modelId="{814B5151-D2C3-41B3-BCAB-923E340A27D5}" type="presParOf" srcId="{95B9A9A2-436D-44B3-8279-1DBA6697E2AE}" destId="{C7E5ABFC-DF70-46C2-B93A-71F6C902AC7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D3F344-EBA3-4405-98DE-7C52907A03B4}" type="doc">
      <dgm:prSet loTypeId="urn:microsoft.com/office/officeart/2005/8/layout/matrix1" loCatId="matrix" qsTypeId="urn:microsoft.com/office/officeart/2005/8/quickstyle/simple5" qsCatId="simple" csTypeId="urn:microsoft.com/office/officeart/2005/8/colors/colorful4" csCatId="colorful" phldr="1"/>
      <dgm:spPr/>
    </dgm:pt>
    <dgm:pt modelId="{7CC2AD56-C7D5-4040-B532-C196E6DDE9B9}">
      <dgm:prSet phldrT="[文字]" custT="1"/>
      <dgm:spPr/>
      <dgm:t>
        <a:bodyPr/>
        <a:lstStyle/>
        <a:p>
          <a:r>
            <a:rPr lang="zh-TW" altLang="en-US" sz="4000" dirty="0"/>
            <a:t>子公司海外掛牌</a:t>
          </a:r>
        </a:p>
      </dgm:t>
    </dgm:pt>
    <dgm:pt modelId="{508461C8-B08D-49CD-972A-B97F7CF5B405}" type="parTrans" cxnId="{0E00044F-A9A7-48C7-AE91-70A0C184B559}">
      <dgm:prSet/>
      <dgm:spPr/>
      <dgm:t>
        <a:bodyPr/>
        <a:lstStyle/>
        <a:p>
          <a:endParaRPr lang="zh-TW" altLang="en-US"/>
        </a:p>
      </dgm:t>
    </dgm:pt>
    <dgm:pt modelId="{E94A0986-B261-4A39-BE86-D371A250959A}" type="sibTrans" cxnId="{0E00044F-A9A7-48C7-AE91-70A0C184B559}">
      <dgm:prSet/>
      <dgm:spPr/>
      <dgm:t>
        <a:bodyPr/>
        <a:lstStyle/>
        <a:p>
          <a:endParaRPr lang="zh-TW" altLang="en-US"/>
        </a:p>
      </dgm:t>
    </dgm:pt>
    <dgm:pt modelId="{93B31CFA-846D-44F7-8A36-D728385616E9}">
      <dgm:prSet custT="1"/>
      <dgm:spPr/>
      <dgm:t>
        <a:bodyPr/>
        <a:lstStyle/>
        <a:p>
          <a:r>
            <a:rPr lang="zh-TW" altLang="en-US" sz="4800" dirty="0"/>
            <a:t>特別委員會</a:t>
          </a:r>
        </a:p>
      </dgm:t>
    </dgm:pt>
    <dgm:pt modelId="{6AD38790-9B1D-4984-84AE-E8C7EDFD955A}" type="parTrans" cxnId="{92398647-6DEF-4740-92DE-E5E4FD960937}">
      <dgm:prSet/>
      <dgm:spPr/>
      <dgm:t>
        <a:bodyPr/>
        <a:lstStyle/>
        <a:p>
          <a:endParaRPr lang="zh-TW" altLang="en-US"/>
        </a:p>
      </dgm:t>
    </dgm:pt>
    <dgm:pt modelId="{E6A18420-47E3-4C46-8D9D-7695E8E018D0}" type="sibTrans" cxnId="{92398647-6DEF-4740-92DE-E5E4FD960937}">
      <dgm:prSet/>
      <dgm:spPr/>
      <dgm:t>
        <a:bodyPr/>
        <a:lstStyle/>
        <a:p>
          <a:endParaRPr lang="zh-TW" altLang="en-US"/>
        </a:p>
      </dgm:t>
    </dgm:pt>
    <dgm:pt modelId="{DA68C671-06E9-4B83-9B29-AFAA00CF1686}">
      <dgm:prSet custT="1"/>
      <dgm:spPr/>
      <dgm:t>
        <a:bodyPr/>
        <a:lstStyle/>
        <a:p>
          <a:r>
            <a:rPr lang="zh-TW" altLang="en-US" sz="4800" dirty="0"/>
            <a:t>釋股</a:t>
          </a:r>
        </a:p>
      </dgm:t>
    </dgm:pt>
    <dgm:pt modelId="{75915924-94B8-4618-AD7C-E39187E38002}" type="parTrans" cxnId="{B308D699-EF88-4832-85B7-3F95FDD3BDDE}">
      <dgm:prSet/>
      <dgm:spPr/>
      <dgm:t>
        <a:bodyPr/>
        <a:lstStyle/>
        <a:p>
          <a:endParaRPr lang="zh-TW" altLang="en-US"/>
        </a:p>
      </dgm:t>
    </dgm:pt>
    <dgm:pt modelId="{0266A5A5-5007-4577-8F0C-A9169ED9C67C}" type="sibTrans" cxnId="{B308D699-EF88-4832-85B7-3F95FDD3BDDE}">
      <dgm:prSet/>
      <dgm:spPr/>
      <dgm:t>
        <a:bodyPr/>
        <a:lstStyle/>
        <a:p>
          <a:endParaRPr lang="zh-TW" altLang="en-US"/>
        </a:p>
      </dgm:t>
    </dgm:pt>
    <dgm:pt modelId="{63038D16-57CD-482A-B289-90E97D56D22D}">
      <dgm:prSet custT="1"/>
      <dgm:spPr/>
      <dgm:t>
        <a:bodyPr/>
        <a:lstStyle/>
        <a:p>
          <a:r>
            <a:rPr lang="zh-TW" altLang="en-US" sz="4800" dirty="0"/>
            <a:t>重大訊息</a:t>
          </a:r>
        </a:p>
      </dgm:t>
    </dgm:pt>
    <dgm:pt modelId="{EE12E345-EF1A-4DF6-8509-17BA6A07B055}" type="parTrans" cxnId="{4058B1E2-397E-4F49-A103-3E63E53084AD}">
      <dgm:prSet/>
      <dgm:spPr/>
      <dgm:t>
        <a:bodyPr/>
        <a:lstStyle/>
        <a:p>
          <a:endParaRPr lang="zh-TW" altLang="en-US"/>
        </a:p>
      </dgm:t>
    </dgm:pt>
    <dgm:pt modelId="{4984396F-DE5E-45A7-A8DE-BA8524E6E3BA}" type="sibTrans" cxnId="{4058B1E2-397E-4F49-A103-3E63E53084AD}">
      <dgm:prSet/>
      <dgm:spPr/>
      <dgm:t>
        <a:bodyPr/>
        <a:lstStyle/>
        <a:p>
          <a:endParaRPr lang="zh-TW" altLang="en-US"/>
        </a:p>
      </dgm:t>
    </dgm:pt>
    <dgm:pt modelId="{C19F6A76-66CD-49C0-979A-9F22A168CFF8}">
      <dgm:prSet custT="1"/>
      <dgm:spPr/>
      <dgm:t>
        <a:bodyPr/>
        <a:lstStyle/>
        <a:p>
          <a:r>
            <a:rPr lang="zh-TW" altLang="en-US" sz="4800" dirty="0"/>
            <a:t>資訊揭露</a:t>
          </a:r>
        </a:p>
      </dgm:t>
    </dgm:pt>
    <dgm:pt modelId="{E1FE6E10-D302-49EB-9445-4562A1139877}" type="parTrans" cxnId="{865C0BDB-9C53-4584-AE9E-9BE37DE876C7}">
      <dgm:prSet/>
      <dgm:spPr/>
      <dgm:t>
        <a:bodyPr/>
        <a:lstStyle/>
        <a:p>
          <a:endParaRPr lang="zh-TW" altLang="en-US"/>
        </a:p>
      </dgm:t>
    </dgm:pt>
    <dgm:pt modelId="{13434B59-0A56-4AC7-A92A-A18B23B5F29E}" type="sibTrans" cxnId="{865C0BDB-9C53-4584-AE9E-9BE37DE876C7}">
      <dgm:prSet/>
      <dgm:spPr/>
      <dgm:t>
        <a:bodyPr/>
        <a:lstStyle/>
        <a:p>
          <a:endParaRPr lang="zh-TW" altLang="en-US"/>
        </a:p>
      </dgm:t>
    </dgm:pt>
    <dgm:pt modelId="{9CFC82D1-2403-4CDB-8667-E0C443181F35}" type="pres">
      <dgm:prSet presAssocID="{11D3F344-EBA3-4405-98DE-7C52907A03B4}" presName="diagram" presStyleCnt="0">
        <dgm:presLayoutVars>
          <dgm:chMax val="1"/>
          <dgm:dir/>
          <dgm:animLvl val="ctr"/>
          <dgm:resizeHandles val="exact"/>
        </dgm:presLayoutVars>
      </dgm:prSet>
      <dgm:spPr/>
    </dgm:pt>
    <dgm:pt modelId="{33C065E0-00E2-4E53-8556-E2844AE517EB}" type="pres">
      <dgm:prSet presAssocID="{11D3F344-EBA3-4405-98DE-7C52907A03B4}" presName="matrix" presStyleCnt="0"/>
      <dgm:spPr/>
    </dgm:pt>
    <dgm:pt modelId="{FB1A1F0E-301D-4309-8BA9-D5E8E048CDAA}" type="pres">
      <dgm:prSet presAssocID="{11D3F344-EBA3-4405-98DE-7C52907A03B4}" presName="tile1" presStyleLbl="node1" presStyleIdx="0" presStyleCnt="4"/>
      <dgm:spPr/>
      <dgm:t>
        <a:bodyPr/>
        <a:lstStyle/>
        <a:p>
          <a:endParaRPr lang="zh-TW" altLang="en-US"/>
        </a:p>
      </dgm:t>
    </dgm:pt>
    <dgm:pt modelId="{34FF885C-BDE6-4446-A3CF-4AEB00EE4A8E}" type="pres">
      <dgm:prSet presAssocID="{11D3F344-EBA3-4405-98DE-7C52907A03B4}" presName="tile1text" presStyleLbl="node1" presStyleIdx="0" presStyleCnt="4">
        <dgm:presLayoutVars>
          <dgm:chMax val="0"/>
          <dgm:chPref val="0"/>
          <dgm:bulletEnabled val="1"/>
        </dgm:presLayoutVars>
      </dgm:prSet>
      <dgm:spPr/>
      <dgm:t>
        <a:bodyPr/>
        <a:lstStyle/>
        <a:p>
          <a:endParaRPr lang="zh-TW" altLang="en-US"/>
        </a:p>
      </dgm:t>
    </dgm:pt>
    <dgm:pt modelId="{55CD8BDD-3892-426B-8706-F0A6E4D25F32}" type="pres">
      <dgm:prSet presAssocID="{11D3F344-EBA3-4405-98DE-7C52907A03B4}" presName="tile2" presStyleLbl="node1" presStyleIdx="1" presStyleCnt="4"/>
      <dgm:spPr/>
      <dgm:t>
        <a:bodyPr/>
        <a:lstStyle/>
        <a:p>
          <a:endParaRPr lang="zh-TW" altLang="en-US"/>
        </a:p>
      </dgm:t>
    </dgm:pt>
    <dgm:pt modelId="{DCB4CDB1-4C75-4CE8-8A89-294A4C3995E1}" type="pres">
      <dgm:prSet presAssocID="{11D3F344-EBA3-4405-98DE-7C52907A03B4}" presName="tile2text" presStyleLbl="node1" presStyleIdx="1" presStyleCnt="4">
        <dgm:presLayoutVars>
          <dgm:chMax val="0"/>
          <dgm:chPref val="0"/>
          <dgm:bulletEnabled val="1"/>
        </dgm:presLayoutVars>
      </dgm:prSet>
      <dgm:spPr/>
      <dgm:t>
        <a:bodyPr/>
        <a:lstStyle/>
        <a:p>
          <a:endParaRPr lang="zh-TW" altLang="en-US"/>
        </a:p>
      </dgm:t>
    </dgm:pt>
    <dgm:pt modelId="{EBEB2620-355B-4CD1-8F73-6BFDCDE29D1B}" type="pres">
      <dgm:prSet presAssocID="{11D3F344-EBA3-4405-98DE-7C52907A03B4}" presName="tile3" presStyleLbl="node1" presStyleIdx="2" presStyleCnt="4"/>
      <dgm:spPr/>
      <dgm:t>
        <a:bodyPr/>
        <a:lstStyle/>
        <a:p>
          <a:endParaRPr lang="zh-TW" altLang="en-US"/>
        </a:p>
      </dgm:t>
    </dgm:pt>
    <dgm:pt modelId="{1EA725E1-4E71-4054-9ED7-12F33F91ACA1}" type="pres">
      <dgm:prSet presAssocID="{11D3F344-EBA3-4405-98DE-7C52907A03B4}" presName="tile3text" presStyleLbl="node1" presStyleIdx="2" presStyleCnt="4">
        <dgm:presLayoutVars>
          <dgm:chMax val="0"/>
          <dgm:chPref val="0"/>
          <dgm:bulletEnabled val="1"/>
        </dgm:presLayoutVars>
      </dgm:prSet>
      <dgm:spPr/>
      <dgm:t>
        <a:bodyPr/>
        <a:lstStyle/>
        <a:p>
          <a:endParaRPr lang="zh-TW" altLang="en-US"/>
        </a:p>
      </dgm:t>
    </dgm:pt>
    <dgm:pt modelId="{CC27079F-6AE2-4806-B333-97841CE6B138}" type="pres">
      <dgm:prSet presAssocID="{11D3F344-EBA3-4405-98DE-7C52907A03B4}" presName="tile4" presStyleLbl="node1" presStyleIdx="3" presStyleCnt="4"/>
      <dgm:spPr/>
      <dgm:t>
        <a:bodyPr/>
        <a:lstStyle/>
        <a:p>
          <a:endParaRPr lang="zh-TW" altLang="en-US"/>
        </a:p>
      </dgm:t>
    </dgm:pt>
    <dgm:pt modelId="{83EFA760-957B-492C-998E-110972EDE0F3}" type="pres">
      <dgm:prSet presAssocID="{11D3F344-EBA3-4405-98DE-7C52907A03B4}" presName="tile4text" presStyleLbl="node1" presStyleIdx="3" presStyleCnt="4">
        <dgm:presLayoutVars>
          <dgm:chMax val="0"/>
          <dgm:chPref val="0"/>
          <dgm:bulletEnabled val="1"/>
        </dgm:presLayoutVars>
      </dgm:prSet>
      <dgm:spPr/>
      <dgm:t>
        <a:bodyPr/>
        <a:lstStyle/>
        <a:p>
          <a:endParaRPr lang="zh-TW" altLang="en-US"/>
        </a:p>
      </dgm:t>
    </dgm:pt>
    <dgm:pt modelId="{B74E775B-90BC-4575-AF97-A094901331FA}" type="pres">
      <dgm:prSet presAssocID="{11D3F344-EBA3-4405-98DE-7C52907A03B4}" presName="centerTile" presStyleLbl="fgShp" presStyleIdx="0" presStyleCnt="1" custScaleX="196277" custScaleY="134156">
        <dgm:presLayoutVars>
          <dgm:chMax val="0"/>
          <dgm:chPref val="0"/>
        </dgm:presLayoutVars>
      </dgm:prSet>
      <dgm:spPr/>
      <dgm:t>
        <a:bodyPr/>
        <a:lstStyle/>
        <a:p>
          <a:endParaRPr lang="zh-TW" altLang="en-US"/>
        </a:p>
      </dgm:t>
    </dgm:pt>
  </dgm:ptLst>
  <dgm:cxnLst>
    <dgm:cxn modelId="{943BD4A9-4145-4985-83BA-5D9683E78A5D}" type="presOf" srcId="{93B31CFA-846D-44F7-8A36-D728385616E9}" destId="{DCB4CDB1-4C75-4CE8-8A89-294A4C3995E1}" srcOrd="1" destOrd="0" presId="urn:microsoft.com/office/officeart/2005/8/layout/matrix1"/>
    <dgm:cxn modelId="{0E00044F-A9A7-48C7-AE91-70A0C184B559}" srcId="{11D3F344-EBA3-4405-98DE-7C52907A03B4}" destId="{7CC2AD56-C7D5-4040-B532-C196E6DDE9B9}" srcOrd="0" destOrd="0" parTransId="{508461C8-B08D-49CD-972A-B97F7CF5B405}" sibTransId="{E94A0986-B261-4A39-BE86-D371A250959A}"/>
    <dgm:cxn modelId="{B308D699-EF88-4832-85B7-3F95FDD3BDDE}" srcId="{7CC2AD56-C7D5-4040-B532-C196E6DDE9B9}" destId="{DA68C671-06E9-4B83-9B29-AFAA00CF1686}" srcOrd="0" destOrd="0" parTransId="{75915924-94B8-4618-AD7C-E39187E38002}" sibTransId="{0266A5A5-5007-4577-8F0C-A9169ED9C67C}"/>
    <dgm:cxn modelId="{DBEDAED1-3A12-4F49-8EAC-1D5E0B5A34F7}" type="presOf" srcId="{11D3F344-EBA3-4405-98DE-7C52907A03B4}" destId="{9CFC82D1-2403-4CDB-8667-E0C443181F35}" srcOrd="0" destOrd="0" presId="urn:microsoft.com/office/officeart/2005/8/layout/matrix1"/>
    <dgm:cxn modelId="{7CEF2371-BD01-4F36-937B-A1E2CA396663}" type="presOf" srcId="{DA68C671-06E9-4B83-9B29-AFAA00CF1686}" destId="{34FF885C-BDE6-4446-A3CF-4AEB00EE4A8E}" srcOrd="1" destOrd="0" presId="urn:microsoft.com/office/officeart/2005/8/layout/matrix1"/>
    <dgm:cxn modelId="{865C0BDB-9C53-4584-AE9E-9BE37DE876C7}" srcId="{7CC2AD56-C7D5-4040-B532-C196E6DDE9B9}" destId="{C19F6A76-66CD-49C0-979A-9F22A168CFF8}" srcOrd="3" destOrd="0" parTransId="{E1FE6E10-D302-49EB-9445-4562A1139877}" sibTransId="{13434B59-0A56-4AC7-A92A-A18B23B5F29E}"/>
    <dgm:cxn modelId="{A1AA81BB-E453-4449-93FD-3F81374E1828}" type="presOf" srcId="{DA68C671-06E9-4B83-9B29-AFAA00CF1686}" destId="{FB1A1F0E-301D-4309-8BA9-D5E8E048CDAA}" srcOrd="0" destOrd="0" presId="urn:microsoft.com/office/officeart/2005/8/layout/matrix1"/>
    <dgm:cxn modelId="{00F7A279-B064-4AFE-958E-725D9783A114}" type="presOf" srcId="{63038D16-57CD-482A-B289-90E97D56D22D}" destId="{1EA725E1-4E71-4054-9ED7-12F33F91ACA1}" srcOrd="1" destOrd="0" presId="urn:microsoft.com/office/officeart/2005/8/layout/matrix1"/>
    <dgm:cxn modelId="{4058B1E2-397E-4F49-A103-3E63E53084AD}" srcId="{7CC2AD56-C7D5-4040-B532-C196E6DDE9B9}" destId="{63038D16-57CD-482A-B289-90E97D56D22D}" srcOrd="2" destOrd="0" parTransId="{EE12E345-EF1A-4DF6-8509-17BA6A07B055}" sibTransId="{4984396F-DE5E-45A7-A8DE-BA8524E6E3BA}"/>
    <dgm:cxn modelId="{06094D90-9E54-40C6-BC04-44725FAD5792}" type="presOf" srcId="{63038D16-57CD-482A-B289-90E97D56D22D}" destId="{EBEB2620-355B-4CD1-8F73-6BFDCDE29D1B}" srcOrd="0" destOrd="0" presId="urn:microsoft.com/office/officeart/2005/8/layout/matrix1"/>
    <dgm:cxn modelId="{92398647-6DEF-4740-92DE-E5E4FD960937}" srcId="{7CC2AD56-C7D5-4040-B532-C196E6DDE9B9}" destId="{93B31CFA-846D-44F7-8A36-D728385616E9}" srcOrd="1" destOrd="0" parTransId="{6AD38790-9B1D-4984-84AE-E8C7EDFD955A}" sibTransId="{E6A18420-47E3-4C46-8D9D-7695E8E018D0}"/>
    <dgm:cxn modelId="{B42B14AE-D104-46FD-BC8D-2C4FECCB3597}" type="presOf" srcId="{7CC2AD56-C7D5-4040-B532-C196E6DDE9B9}" destId="{B74E775B-90BC-4575-AF97-A094901331FA}" srcOrd="0" destOrd="0" presId="urn:microsoft.com/office/officeart/2005/8/layout/matrix1"/>
    <dgm:cxn modelId="{BF2913E5-7E80-46D8-A090-D74D2BF3D609}" type="presOf" srcId="{C19F6A76-66CD-49C0-979A-9F22A168CFF8}" destId="{CC27079F-6AE2-4806-B333-97841CE6B138}" srcOrd="0" destOrd="0" presId="urn:microsoft.com/office/officeart/2005/8/layout/matrix1"/>
    <dgm:cxn modelId="{F2061919-23AA-49D0-8FAA-CABF284B36A4}" type="presOf" srcId="{93B31CFA-846D-44F7-8A36-D728385616E9}" destId="{55CD8BDD-3892-426B-8706-F0A6E4D25F32}" srcOrd="0" destOrd="0" presId="urn:microsoft.com/office/officeart/2005/8/layout/matrix1"/>
    <dgm:cxn modelId="{AE8FDF92-0C65-46C5-99A7-5C989892AA40}" type="presOf" srcId="{C19F6A76-66CD-49C0-979A-9F22A168CFF8}" destId="{83EFA760-957B-492C-998E-110972EDE0F3}" srcOrd="1" destOrd="0" presId="urn:microsoft.com/office/officeart/2005/8/layout/matrix1"/>
    <dgm:cxn modelId="{2D49AB98-61AB-410D-9EB7-663DFB840AE7}" type="presParOf" srcId="{9CFC82D1-2403-4CDB-8667-E0C443181F35}" destId="{33C065E0-00E2-4E53-8556-E2844AE517EB}" srcOrd="0" destOrd="0" presId="urn:microsoft.com/office/officeart/2005/8/layout/matrix1"/>
    <dgm:cxn modelId="{9CA17C63-A9B8-4A52-859D-5D06CF783681}" type="presParOf" srcId="{33C065E0-00E2-4E53-8556-E2844AE517EB}" destId="{FB1A1F0E-301D-4309-8BA9-D5E8E048CDAA}" srcOrd="0" destOrd="0" presId="urn:microsoft.com/office/officeart/2005/8/layout/matrix1"/>
    <dgm:cxn modelId="{B3EFB81F-3300-4ACE-9AB7-6868C2DE5A26}" type="presParOf" srcId="{33C065E0-00E2-4E53-8556-E2844AE517EB}" destId="{34FF885C-BDE6-4446-A3CF-4AEB00EE4A8E}" srcOrd="1" destOrd="0" presId="urn:microsoft.com/office/officeart/2005/8/layout/matrix1"/>
    <dgm:cxn modelId="{CDC042CB-379E-49D1-8849-334FCACD6476}" type="presParOf" srcId="{33C065E0-00E2-4E53-8556-E2844AE517EB}" destId="{55CD8BDD-3892-426B-8706-F0A6E4D25F32}" srcOrd="2" destOrd="0" presId="urn:microsoft.com/office/officeart/2005/8/layout/matrix1"/>
    <dgm:cxn modelId="{0AE2DCD2-E2FF-4698-8F19-8106F2005229}" type="presParOf" srcId="{33C065E0-00E2-4E53-8556-E2844AE517EB}" destId="{DCB4CDB1-4C75-4CE8-8A89-294A4C3995E1}" srcOrd="3" destOrd="0" presId="urn:microsoft.com/office/officeart/2005/8/layout/matrix1"/>
    <dgm:cxn modelId="{39C2F9C7-3E9F-45A2-A235-C14ECCD2F698}" type="presParOf" srcId="{33C065E0-00E2-4E53-8556-E2844AE517EB}" destId="{EBEB2620-355B-4CD1-8F73-6BFDCDE29D1B}" srcOrd="4" destOrd="0" presId="urn:microsoft.com/office/officeart/2005/8/layout/matrix1"/>
    <dgm:cxn modelId="{9DDB0434-AA7D-4D5B-A70F-8A1FA78EB649}" type="presParOf" srcId="{33C065E0-00E2-4E53-8556-E2844AE517EB}" destId="{1EA725E1-4E71-4054-9ED7-12F33F91ACA1}" srcOrd="5" destOrd="0" presId="urn:microsoft.com/office/officeart/2005/8/layout/matrix1"/>
    <dgm:cxn modelId="{7C23AC69-8A10-4206-9917-1D495E1696CC}" type="presParOf" srcId="{33C065E0-00E2-4E53-8556-E2844AE517EB}" destId="{CC27079F-6AE2-4806-B333-97841CE6B138}" srcOrd="6" destOrd="0" presId="urn:microsoft.com/office/officeart/2005/8/layout/matrix1"/>
    <dgm:cxn modelId="{C0A5FEFA-4EB1-40A9-8F9E-068FEAE11CCE}" type="presParOf" srcId="{33C065E0-00E2-4E53-8556-E2844AE517EB}" destId="{83EFA760-957B-492C-998E-110972EDE0F3}" srcOrd="7" destOrd="0" presId="urn:microsoft.com/office/officeart/2005/8/layout/matrix1"/>
    <dgm:cxn modelId="{6CA9029A-741B-4E96-BD9B-9CF8CE05EDC1}" type="presParOf" srcId="{9CFC82D1-2403-4CDB-8667-E0C443181F35}" destId="{B74E775B-90BC-4575-AF97-A094901331F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934564-0645-43CA-A654-5E6ED6CAD60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zh-TW" altLang="en-US"/>
        </a:p>
      </dgm:t>
    </dgm:pt>
    <dgm:pt modelId="{0514E238-3BA4-443A-ADE2-AE68EFE964D8}">
      <dgm:prSet phldrT="[文字]" custT="1"/>
      <dgm:spPr/>
      <dgm:t>
        <a:bodyPr/>
        <a:lstStyle/>
        <a:p>
          <a:r>
            <a:rPr lang="zh-TW" altLang="en-US" sz="2800" dirty="0">
              <a:solidFill>
                <a:srgbClr val="303030"/>
              </a:solidFill>
            </a:rPr>
            <a:t>修正上櫃公司申請終止有價證券櫃檯買賣處理程序第</a:t>
          </a:r>
          <a:r>
            <a:rPr lang="en-US" altLang="en-US" sz="2800" dirty="0">
              <a:solidFill>
                <a:srgbClr val="303030"/>
              </a:solidFill>
            </a:rPr>
            <a:t>2</a:t>
          </a:r>
          <a:r>
            <a:rPr lang="zh-TW" altLang="en-US" sz="2800" dirty="0">
              <a:solidFill>
                <a:srgbClr val="303030"/>
              </a:solidFill>
            </a:rPr>
            <a:t>條、第</a:t>
          </a:r>
          <a:r>
            <a:rPr lang="en-US" altLang="en-US" sz="2800" dirty="0">
              <a:solidFill>
                <a:srgbClr val="303030"/>
              </a:solidFill>
            </a:rPr>
            <a:t>3</a:t>
          </a:r>
          <a:r>
            <a:rPr lang="zh-TW" altLang="en-US" sz="2800" dirty="0">
              <a:solidFill>
                <a:srgbClr val="303030"/>
              </a:solidFill>
            </a:rPr>
            <a:t>條及第</a:t>
          </a:r>
          <a:r>
            <a:rPr lang="en-US" altLang="en-US" sz="2800" dirty="0">
              <a:solidFill>
                <a:srgbClr val="303030"/>
              </a:solidFill>
            </a:rPr>
            <a:t>6</a:t>
          </a:r>
          <a:r>
            <a:rPr lang="zh-TW" altLang="en-US" sz="2800" dirty="0">
              <a:solidFill>
                <a:srgbClr val="303030"/>
              </a:solidFill>
            </a:rPr>
            <a:t>條條文</a:t>
          </a:r>
        </a:p>
      </dgm:t>
    </dgm:pt>
    <dgm:pt modelId="{EB6A12D4-FD3C-485C-96A3-4B3F4DF7885E}" type="parTrans" cxnId="{F3843CC8-2D75-4494-99C3-BC4E248A22F1}">
      <dgm:prSet/>
      <dgm:spPr/>
      <dgm:t>
        <a:bodyPr/>
        <a:lstStyle/>
        <a:p>
          <a:endParaRPr lang="zh-TW" altLang="en-US"/>
        </a:p>
      </dgm:t>
    </dgm:pt>
    <dgm:pt modelId="{9910541D-505C-4309-974D-BC66BE68E405}" type="sibTrans" cxnId="{F3843CC8-2D75-4494-99C3-BC4E248A22F1}">
      <dgm:prSet/>
      <dgm:spPr/>
      <dgm:t>
        <a:bodyPr/>
        <a:lstStyle/>
        <a:p>
          <a:endParaRPr lang="zh-TW" altLang="en-US"/>
        </a:p>
      </dgm:t>
    </dgm:pt>
    <dgm:pt modelId="{3C8C67CC-A86B-4F68-AA69-5E6851E1A7ED}">
      <dgm:prSet/>
      <dgm:spPr/>
      <dgm:t>
        <a:bodyPr/>
        <a:lstStyle/>
        <a:p>
          <a:r>
            <a:rPr lang="zh-TW" altLang="en-US" dirty="0"/>
            <a:t>設置特別委員會</a:t>
          </a:r>
        </a:p>
      </dgm:t>
    </dgm:pt>
    <dgm:pt modelId="{DADABE25-0938-4137-9C47-46A1D0B49306}" type="parTrans" cxnId="{37E4DB4C-83BB-4A30-8C1D-A74FC5DD9712}">
      <dgm:prSet/>
      <dgm:spPr/>
      <dgm:t>
        <a:bodyPr/>
        <a:lstStyle/>
        <a:p>
          <a:endParaRPr lang="zh-TW" altLang="en-US"/>
        </a:p>
      </dgm:t>
    </dgm:pt>
    <dgm:pt modelId="{1FFCAB6B-9571-4E6B-A652-90E67F9EE65F}" type="sibTrans" cxnId="{37E4DB4C-83BB-4A30-8C1D-A74FC5DD9712}">
      <dgm:prSet/>
      <dgm:spPr/>
      <dgm:t>
        <a:bodyPr/>
        <a:lstStyle/>
        <a:p>
          <a:endParaRPr lang="zh-TW" altLang="en-US"/>
        </a:p>
      </dgm:t>
    </dgm:pt>
    <dgm:pt modelId="{F9E2BE97-EFDF-4948-9303-BF995450D24E}">
      <dgm:prSet/>
      <dgm:spPr/>
      <dgm:t>
        <a:bodyPr/>
        <a:lstStyle/>
        <a:p>
          <a:r>
            <a:rPr lang="zh-TW" altLang="en-US" dirty="0"/>
            <a:t>獨立專家參與</a:t>
          </a:r>
        </a:p>
      </dgm:t>
    </dgm:pt>
    <dgm:pt modelId="{8E119614-232F-4BB3-AC77-59EF4E3D4260}" type="parTrans" cxnId="{5F322881-73BC-405B-8301-8CB4D45B7C89}">
      <dgm:prSet/>
      <dgm:spPr/>
      <dgm:t>
        <a:bodyPr/>
        <a:lstStyle/>
        <a:p>
          <a:endParaRPr lang="zh-TW" altLang="en-US"/>
        </a:p>
      </dgm:t>
    </dgm:pt>
    <dgm:pt modelId="{497FD9ED-BC32-4E8D-BD5D-7077D36D69CC}" type="sibTrans" cxnId="{5F322881-73BC-405B-8301-8CB4D45B7C89}">
      <dgm:prSet/>
      <dgm:spPr/>
      <dgm:t>
        <a:bodyPr/>
        <a:lstStyle/>
        <a:p>
          <a:endParaRPr lang="zh-TW" altLang="en-US"/>
        </a:p>
      </dgm:t>
    </dgm:pt>
    <dgm:pt modelId="{BA26DF80-9CC8-4004-911D-2EF40C788283}">
      <dgm:prSet/>
      <dgm:spPr/>
      <dgm:t>
        <a:bodyPr/>
        <a:lstStyle/>
        <a:p>
          <a:r>
            <a:rPr lang="zh-TW" altLang="en-US" dirty="0"/>
            <a:t>董事會通過後，須經股東會決議</a:t>
          </a:r>
        </a:p>
      </dgm:t>
    </dgm:pt>
    <dgm:pt modelId="{5AE07896-D24B-4B36-98E8-4F48FAB38826}" type="parTrans" cxnId="{04C9A69B-0CE7-4946-9A29-87FBBF45F304}">
      <dgm:prSet/>
      <dgm:spPr/>
      <dgm:t>
        <a:bodyPr/>
        <a:lstStyle/>
        <a:p>
          <a:endParaRPr lang="zh-TW" altLang="en-US"/>
        </a:p>
      </dgm:t>
    </dgm:pt>
    <dgm:pt modelId="{B876614E-A735-4749-8ADF-F2C3CC57AC9C}" type="sibTrans" cxnId="{04C9A69B-0CE7-4946-9A29-87FBBF45F304}">
      <dgm:prSet/>
      <dgm:spPr/>
      <dgm:t>
        <a:bodyPr/>
        <a:lstStyle/>
        <a:p>
          <a:endParaRPr lang="zh-TW" altLang="en-US"/>
        </a:p>
      </dgm:t>
    </dgm:pt>
    <dgm:pt modelId="{7F89B58D-565E-4058-A741-8E8BBB6B1922}" type="pres">
      <dgm:prSet presAssocID="{87934564-0645-43CA-A654-5E6ED6CAD60A}" presName="Name0" presStyleCnt="0">
        <dgm:presLayoutVars>
          <dgm:chMax val="7"/>
          <dgm:chPref val="7"/>
          <dgm:dir/>
        </dgm:presLayoutVars>
      </dgm:prSet>
      <dgm:spPr/>
      <dgm:t>
        <a:bodyPr/>
        <a:lstStyle/>
        <a:p>
          <a:endParaRPr lang="zh-TW" altLang="en-US"/>
        </a:p>
      </dgm:t>
    </dgm:pt>
    <dgm:pt modelId="{5E9FE1AB-495B-47AE-9600-3426C9F552E8}" type="pres">
      <dgm:prSet presAssocID="{87934564-0645-43CA-A654-5E6ED6CAD60A}" presName="Name1" presStyleCnt="0"/>
      <dgm:spPr/>
    </dgm:pt>
    <dgm:pt modelId="{DF7D489C-F47E-4F60-BD4E-F0884017711D}" type="pres">
      <dgm:prSet presAssocID="{87934564-0645-43CA-A654-5E6ED6CAD60A}" presName="cycle" presStyleCnt="0"/>
      <dgm:spPr/>
    </dgm:pt>
    <dgm:pt modelId="{016D7635-1679-4318-BA71-1B90A2358233}" type="pres">
      <dgm:prSet presAssocID="{87934564-0645-43CA-A654-5E6ED6CAD60A}" presName="srcNode" presStyleLbl="node1" presStyleIdx="0" presStyleCnt="4"/>
      <dgm:spPr/>
    </dgm:pt>
    <dgm:pt modelId="{7FD2C2EA-4A00-4D73-A329-1540F933447B}" type="pres">
      <dgm:prSet presAssocID="{87934564-0645-43CA-A654-5E6ED6CAD60A}" presName="conn" presStyleLbl="parChTrans1D2" presStyleIdx="0" presStyleCnt="1"/>
      <dgm:spPr/>
      <dgm:t>
        <a:bodyPr/>
        <a:lstStyle/>
        <a:p>
          <a:endParaRPr lang="zh-TW" altLang="en-US"/>
        </a:p>
      </dgm:t>
    </dgm:pt>
    <dgm:pt modelId="{53CA43C5-BA9E-4508-8650-0E26B29E678E}" type="pres">
      <dgm:prSet presAssocID="{87934564-0645-43CA-A654-5E6ED6CAD60A}" presName="extraNode" presStyleLbl="node1" presStyleIdx="0" presStyleCnt="4"/>
      <dgm:spPr/>
    </dgm:pt>
    <dgm:pt modelId="{0EC35749-8B88-4F2E-A933-BF528F5749FB}" type="pres">
      <dgm:prSet presAssocID="{87934564-0645-43CA-A654-5E6ED6CAD60A}" presName="dstNode" presStyleLbl="node1" presStyleIdx="0" presStyleCnt="4"/>
      <dgm:spPr/>
    </dgm:pt>
    <dgm:pt modelId="{0869EF8F-77D9-47E1-8598-6EA0D4FC1879}" type="pres">
      <dgm:prSet presAssocID="{0514E238-3BA4-443A-ADE2-AE68EFE964D8}" presName="text_1" presStyleLbl="node1" presStyleIdx="0" presStyleCnt="4" custScaleX="102846" custScaleY="158525">
        <dgm:presLayoutVars>
          <dgm:bulletEnabled val="1"/>
        </dgm:presLayoutVars>
      </dgm:prSet>
      <dgm:spPr/>
      <dgm:t>
        <a:bodyPr/>
        <a:lstStyle/>
        <a:p>
          <a:endParaRPr lang="zh-TW" altLang="en-US"/>
        </a:p>
      </dgm:t>
    </dgm:pt>
    <dgm:pt modelId="{B83BC8E5-E016-46FD-8DE4-6BAF192080FB}" type="pres">
      <dgm:prSet presAssocID="{0514E238-3BA4-443A-ADE2-AE68EFE964D8}" presName="accent_1" presStyleCnt="0"/>
      <dgm:spPr/>
    </dgm:pt>
    <dgm:pt modelId="{CAAE7084-D517-4547-AFC5-81A751E10DB4}" type="pres">
      <dgm:prSet presAssocID="{0514E238-3BA4-443A-ADE2-AE68EFE964D8}" presName="accentRepeatNode" presStyleLbl="solidFgAcc1" presStyleIdx="0" presStyleCnt="4"/>
      <dgm:spPr/>
    </dgm:pt>
    <dgm:pt modelId="{87DF896A-4D61-48F7-B3BE-E333D7A10ADD}" type="pres">
      <dgm:prSet presAssocID="{3C8C67CC-A86B-4F68-AA69-5E6851E1A7ED}" presName="text_2" presStyleLbl="node1" presStyleIdx="1" presStyleCnt="4">
        <dgm:presLayoutVars>
          <dgm:bulletEnabled val="1"/>
        </dgm:presLayoutVars>
      </dgm:prSet>
      <dgm:spPr/>
      <dgm:t>
        <a:bodyPr/>
        <a:lstStyle/>
        <a:p>
          <a:endParaRPr lang="zh-TW" altLang="en-US"/>
        </a:p>
      </dgm:t>
    </dgm:pt>
    <dgm:pt modelId="{CEB40325-D9FC-41F1-B068-D6BF0DD9E8F2}" type="pres">
      <dgm:prSet presAssocID="{3C8C67CC-A86B-4F68-AA69-5E6851E1A7ED}" presName="accent_2" presStyleCnt="0"/>
      <dgm:spPr/>
    </dgm:pt>
    <dgm:pt modelId="{3068B41C-B2C4-45A7-86F8-8565A1F50756}" type="pres">
      <dgm:prSet presAssocID="{3C8C67CC-A86B-4F68-AA69-5E6851E1A7ED}" presName="accentRepeatNode" presStyleLbl="solidFgAcc1" presStyleIdx="1" presStyleCnt="4"/>
      <dgm:spPr/>
    </dgm:pt>
    <dgm:pt modelId="{AB19AFD8-C055-49C8-9D68-D05625248AAC}" type="pres">
      <dgm:prSet presAssocID="{F9E2BE97-EFDF-4948-9303-BF995450D24E}" presName="text_3" presStyleLbl="node1" presStyleIdx="2" presStyleCnt="4">
        <dgm:presLayoutVars>
          <dgm:bulletEnabled val="1"/>
        </dgm:presLayoutVars>
      </dgm:prSet>
      <dgm:spPr/>
      <dgm:t>
        <a:bodyPr/>
        <a:lstStyle/>
        <a:p>
          <a:endParaRPr lang="zh-TW" altLang="en-US"/>
        </a:p>
      </dgm:t>
    </dgm:pt>
    <dgm:pt modelId="{856D8CAF-92E5-4BBD-8AE1-EAD0CF75FE43}" type="pres">
      <dgm:prSet presAssocID="{F9E2BE97-EFDF-4948-9303-BF995450D24E}" presName="accent_3" presStyleCnt="0"/>
      <dgm:spPr/>
    </dgm:pt>
    <dgm:pt modelId="{D360CE85-B7B1-4EA1-81FB-A9AFD7BCAED7}" type="pres">
      <dgm:prSet presAssocID="{F9E2BE97-EFDF-4948-9303-BF995450D24E}" presName="accentRepeatNode" presStyleLbl="solidFgAcc1" presStyleIdx="2" presStyleCnt="4"/>
      <dgm:spPr/>
    </dgm:pt>
    <dgm:pt modelId="{2E6A73B9-7E18-47B2-A661-40358C012BF6}" type="pres">
      <dgm:prSet presAssocID="{BA26DF80-9CC8-4004-911D-2EF40C788283}" presName="text_4" presStyleLbl="node1" presStyleIdx="3" presStyleCnt="4">
        <dgm:presLayoutVars>
          <dgm:bulletEnabled val="1"/>
        </dgm:presLayoutVars>
      </dgm:prSet>
      <dgm:spPr/>
      <dgm:t>
        <a:bodyPr/>
        <a:lstStyle/>
        <a:p>
          <a:endParaRPr lang="zh-TW" altLang="en-US"/>
        </a:p>
      </dgm:t>
    </dgm:pt>
    <dgm:pt modelId="{3FB8047A-57ED-4FCD-AA90-5159E89F2CBD}" type="pres">
      <dgm:prSet presAssocID="{BA26DF80-9CC8-4004-911D-2EF40C788283}" presName="accent_4" presStyleCnt="0"/>
      <dgm:spPr/>
    </dgm:pt>
    <dgm:pt modelId="{45F99E61-66D0-46A0-B6F3-4AC02E456D33}" type="pres">
      <dgm:prSet presAssocID="{BA26DF80-9CC8-4004-911D-2EF40C788283}" presName="accentRepeatNode" presStyleLbl="solidFgAcc1" presStyleIdx="3" presStyleCnt="4"/>
      <dgm:spPr/>
    </dgm:pt>
  </dgm:ptLst>
  <dgm:cxnLst>
    <dgm:cxn modelId="{8B32C86C-F040-45A0-9E27-B1E8E5D604BE}" type="presOf" srcId="{BA26DF80-9CC8-4004-911D-2EF40C788283}" destId="{2E6A73B9-7E18-47B2-A661-40358C012BF6}" srcOrd="0" destOrd="0" presId="urn:microsoft.com/office/officeart/2008/layout/VerticalCurvedList"/>
    <dgm:cxn modelId="{5F322881-73BC-405B-8301-8CB4D45B7C89}" srcId="{87934564-0645-43CA-A654-5E6ED6CAD60A}" destId="{F9E2BE97-EFDF-4948-9303-BF995450D24E}" srcOrd="2" destOrd="0" parTransId="{8E119614-232F-4BB3-AC77-59EF4E3D4260}" sibTransId="{497FD9ED-BC32-4E8D-BD5D-7077D36D69CC}"/>
    <dgm:cxn modelId="{55227467-881C-42D4-9EFB-EB6E50E00CD8}" type="presOf" srcId="{F9E2BE97-EFDF-4948-9303-BF995450D24E}" destId="{AB19AFD8-C055-49C8-9D68-D05625248AAC}" srcOrd="0" destOrd="0" presId="urn:microsoft.com/office/officeart/2008/layout/VerticalCurvedList"/>
    <dgm:cxn modelId="{9B8F9A84-EF8B-4B15-B653-68817C5E4F71}" type="presOf" srcId="{87934564-0645-43CA-A654-5E6ED6CAD60A}" destId="{7F89B58D-565E-4058-A741-8E8BBB6B1922}" srcOrd="0" destOrd="0" presId="urn:microsoft.com/office/officeart/2008/layout/VerticalCurvedList"/>
    <dgm:cxn modelId="{E057445C-4241-4AA1-8C7C-23B958E5477E}" type="presOf" srcId="{0514E238-3BA4-443A-ADE2-AE68EFE964D8}" destId="{0869EF8F-77D9-47E1-8598-6EA0D4FC1879}" srcOrd="0" destOrd="0" presId="urn:microsoft.com/office/officeart/2008/layout/VerticalCurvedList"/>
    <dgm:cxn modelId="{C2362BF1-8347-4757-92D4-AA143E33E088}" type="presOf" srcId="{3C8C67CC-A86B-4F68-AA69-5E6851E1A7ED}" destId="{87DF896A-4D61-48F7-B3BE-E333D7A10ADD}" srcOrd="0" destOrd="0" presId="urn:microsoft.com/office/officeart/2008/layout/VerticalCurvedList"/>
    <dgm:cxn modelId="{37E4DB4C-83BB-4A30-8C1D-A74FC5DD9712}" srcId="{87934564-0645-43CA-A654-5E6ED6CAD60A}" destId="{3C8C67CC-A86B-4F68-AA69-5E6851E1A7ED}" srcOrd="1" destOrd="0" parTransId="{DADABE25-0938-4137-9C47-46A1D0B49306}" sibTransId="{1FFCAB6B-9571-4E6B-A652-90E67F9EE65F}"/>
    <dgm:cxn modelId="{25C7C461-C734-4F91-8626-534EFF92BEF7}" type="presOf" srcId="{9910541D-505C-4309-974D-BC66BE68E405}" destId="{7FD2C2EA-4A00-4D73-A329-1540F933447B}" srcOrd="0" destOrd="0" presId="urn:microsoft.com/office/officeart/2008/layout/VerticalCurvedList"/>
    <dgm:cxn modelId="{04C9A69B-0CE7-4946-9A29-87FBBF45F304}" srcId="{87934564-0645-43CA-A654-5E6ED6CAD60A}" destId="{BA26DF80-9CC8-4004-911D-2EF40C788283}" srcOrd="3" destOrd="0" parTransId="{5AE07896-D24B-4B36-98E8-4F48FAB38826}" sibTransId="{B876614E-A735-4749-8ADF-F2C3CC57AC9C}"/>
    <dgm:cxn modelId="{F3843CC8-2D75-4494-99C3-BC4E248A22F1}" srcId="{87934564-0645-43CA-A654-5E6ED6CAD60A}" destId="{0514E238-3BA4-443A-ADE2-AE68EFE964D8}" srcOrd="0" destOrd="0" parTransId="{EB6A12D4-FD3C-485C-96A3-4B3F4DF7885E}" sibTransId="{9910541D-505C-4309-974D-BC66BE68E405}"/>
    <dgm:cxn modelId="{FAF51A2A-921A-4928-AA8A-AF01AE0BF53C}" type="presParOf" srcId="{7F89B58D-565E-4058-A741-8E8BBB6B1922}" destId="{5E9FE1AB-495B-47AE-9600-3426C9F552E8}" srcOrd="0" destOrd="0" presId="urn:microsoft.com/office/officeart/2008/layout/VerticalCurvedList"/>
    <dgm:cxn modelId="{9E112C26-5EB3-4141-AE62-5D3E43135B5A}" type="presParOf" srcId="{5E9FE1AB-495B-47AE-9600-3426C9F552E8}" destId="{DF7D489C-F47E-4F60-BD4E-F0884017711D}" srcOrd="0" destOrd="0" presId="urn:microsoft.com/office/officeart/2008/layout/VerticalCurvedList"/>
    <dgm:cxn modelId="{F066E83B-BCF8-42D2-98E9-A1847DDAA0F1}" type="presParOf" srcId="{DF7D489C-F47E-4F60-BD4E-F0884017711D}" destId="{016D7635-1679-4318-BA71-1B90A2358233}" srcOrd="0" destOrd="0" presId="urn:microsoft.com/office/officeart/2008/layout/VerticalCurvedList"/>
    <dgm:cxn modelId="{06568DFF-2D62-454A-9C31-769533A0014C}" type="presParOf" srcId="{DF7D489C-F47E-4F60-BD4E-F0884017711D}" destId="{7FD2C2EA-4A00-4D73-A329-1540F933447B}" srcOrd="1" destOrd="0" presId="urn:microsoft.com/office/officeart/2008/layout/VerticalCurvedList"/>
    <dgm:cxn modelId="{BB64CF00-28E5-4BA6-963D-EFAD75CCC5DC}" type="presParOf" srcId="{DF7D489C-F47E-4F60-BD4E-F0884017711D}" destId="{53CA43C5-BA9E-4508-8650-0E26B29E678E}" srcOrd="2" destOrd="0" presId="urn:microsoft.com/office/officeart/2008/layout/VerticalCurvedList"/>
    <dgm:cxn modelId="{C9C4E807-2EA5-440D-BBAD-7EAEFC588942}" type="presParOf" srcId="{DF7D489C-F47E-4F60-BD4E-F0884017711D}" destId="{0EC35749-8B88-4F2E-A933-BF528F5749FB}" srcOrd="3" destOrd="0" presId="urn:microsoft.com/office/officeart/2008/layout/VerticalCurvedList"/>
    <dgm:cxn modelId="{3E3E56FB-A922-4068-9DB3-82447A5601BE}" type="presParOf" srcId="{5E9FE1AB-495B-47AE-9600-3426C9F552E8}" destId="{0869EF8F-77D9-47E1-8598-6EA0D4FC1879}" srcOrd="1" destOrd="0" presId="urn:microsoft.com/office/officeart/2008/layout/VerticalCurvedList"/>
    <dgm:cxn modelId="{F7B136B9-D478-4770-A3B6-8714CB609E8D}" type="presParOf" srcId="{5E9FE1AB-495B-47AE-9600-3426C9F552E8}" destId="{B83BC8E5-E016-46FD-8DE4-6BAF192080FB}" srcOrd="2" destOrd="0" presId="urn:microsoft.com/office/officeart/2008/layout/VerticalCurvedList"/>
    <dgm:cxn modelId="{4F45083B-BBBF-4E35-9AFE-9714B869825F}" type="presParOf" srcId="{B83BC8E5-E016-46FD-8DE4-6BAF192080FB}" destId="{CAAE7084-D517-4547-AFC5-81A751E10DB4}" srcOrd="0" destOrd="0" presId="urn:microsoft.com/office/officeart/2008/layout/VerticalCurvedList"/>
    <dgm:cxn modelId="{E50F5410-E27C-4520-A1F3-767C71E44D66}" type="presParOf" srcId="{5E9FE1AB-495B-47AE-9600-3426C9F552E8}" destId="{87DF896A-4D61-48F7-B3BE-E333D7A10ADD}" srcOrd="3" destOrd="0" presId="urn:microsoft.com/office/officeart/2008/layout/VerticalCurvedList"/>
    <dgm:cxn modelId="{D3D89C16-414E-4B4E-8EBF-0DF97906A1E9}" type="presParOf" srcId="{5E9FE1AB-495B-47AE-9600-3426C9F552E8}" destId="{CEB40325-D9FC-41F1-B068-D6BF0DD9E8F2}" srcOrd="4" destOrd="0" presId="urn:microsoft.com/office/officeart/2008/layout/VerticalCurvedList"/>
    <dgm:cxn modelId="{FE84F180-4543-4520-98E4-6C8FD82649B0}" type="presParOf" srcId="{CEB40325-D9FC-41F1-B068-D6BF0DD9E8F2}" destId="{3068B41C-B2C4-45A7-86F8-8565A1F50756}" srcOrd="0" destOrd="0" presId="urn:microsoft.com/office/officeart/2008/layout/VerticalCurvedList"/>
    <dgm:cxn modelId="{AF7A6176-E80F-4661-8101-E4EA3D15FDD0}" type="presParOf" srcId="{5E9FE1AB-495B-47AE-9600-3426C9F552E8}" destId="{AB19AFD8-C055-49C8-9D68-D05625248AAC}" srcOrd="5" destOrd="0" presId="urn:microsoft.com/office/officeart/2008/layout/VerticalCurvedList"/>
    <dgm:cxn modelId="{5A38FC1E-3672-4225-A919-C26798A6570B}" type="presParOf" srcId="{5E9FE1AB-495B-47AE-9600-3426C9F552E8}" destId="{856D8CAF-92E5-4BBD-8AE1-EAD0CF75FE43}" srcOrd="6" destOrd="0" presId="urn:microsoft.com/office/officeart/2008/layout/VerticalCurvedList"/>
    <dgm:cxn modelId="{3146F3B2-F031-449D-84B1-3625BDCE7C27}" type="presParOf" srcId="{856D8CAF-92E5-4BBD-8AE1-EAD0CF75FE43}" destId="{D360CE85-B7B1-4EA1-81FB-A9AFD7BCAED7}" srcOrd="0" destOrd="0" presId="urn:microsoft.com/office/officeart/2008/layout/VerticalCurvedList"/>
    <dgm:cxn modelId="{D3D19BB8-36F7-4EFB-BCAA-E235FDCD1C0B}" type="presParOf" srcId="{5E9FE1AB-495B-47AE-9600-3426C9F552E8}" destId="{2E6A73B9-7E18-47B2-A661-40358C012BF6}" srcOrd="7" destOrd="0" presId="urn:microsoft.com/office/officeart/2008/layout/VerticalCurvedList"/>
    <dgm:cxn modelId="{4735B74D-5F73-4128-B8D3-4839CA8E9214}" type="presParOf" srcId="{5E9FE1AB-495B-47AE-9600-3426C9F552E8}" destId="{3FB8047A-57ED-4FCD-AA90-5159E89F2CBD}" srcOrd="8" destOrd="0" presId="urn:microsoft.com/office/officeart/2008/layout/VerticalCurvedList"/>
    <dgm:cxn modelId="{9CAAB8B4-ED09-424C-AC5D-99B5097BD036}" type="presParOf" srcId="{3FB8047A-57ED-4FCD-AA90-5159E89F2CBD}" destId="{45F99E61-66D0-46A0-B6F3-4AC02E456D3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934564-0645-43CA-A654-5E6ED6CAD60A}"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zh-TW" altLang="en-US"/>
        </a:p>
      </dgm:t>
    </dgm:pt>
    <dgm:pt modelId="{0514E238-3BA4-443A-ADE2-AE68EFE964D8}">
      <dgm:prSet phldrT="[文字]" custT="1"/>
      <dgm:spPr/>
      <dgm:t>
        <a:bodyPr/>
        <a:lstStyle/>
        <a:p>
          <a:r>
            <a:rPr lang="zh-TW" altLang="en-US" sz="2800" dirty="0">
              <a:solidFill>
                <a:srgbClr val="303030"/>
              </a:solidFill>
            </a:rPr>
            <a:t>企業貪腐及防治</a:t>
          </a:r>
        </a:p>
      </dgm:t>
    </dgm:pt>
    <dgm:pt modelId="{EB6A12D4-FD3C-485C-96A3-4B3F4DF7885E}" type="parTrans" cxnId="{F3843CC8-2D75-4494-99C3-BC4E248A22F1}">
      <dgm:prSet/>
      <dgm:spPr/>
      <dgm:t>
        <a:bodyPr/>
        <a:lstStyle/>
        <a:p>
          <a:endParaRPr lang="zh-TW" altLang="en-US"/>
        </a:p>
      </dgm:t>
    </dgm:pt>
    <dgm:pt modelId="{9910541D-505C-4309-974D-BC66BE68E405}" type="sibTrans" cxnId="{F3843CC8-2D75-4494-99C3-BC4E248A22F1}">
      <dgm:prSet/>
      <dgm:spPr/>
      <dgm:t>
        <a:bodyPr/>
        <a:lstStyle/>
        <a:p>
          <a:endParaRPr lang="zh-TW" altLang="en-US"/>
        </a:p>
      </dgm:t>
    </dgm:pt>
    <dgm:pt modelId="{3C8C67CC-A86B-4F68-AA69-5E6851E1A7ED}">
      <dgm:prSet/>
      <dgm:spPr/>
      <dgm:t>
        <a:bodyPr/>
        <a:lstStyle/>
        <a:p>
          <a:r>
            <a:rPr lang="zh-TW" altLang="en-US" dirty="0"/>
            <a:t>推動企業誠信與倫理之重要性</a:t>
          </a:r>
        </a:p>
      </dgm:t>
    </dgm:pt>
    <dgm:pt modelId="{DADABE25-0938-4137-9C47-46A1D0B49306}" type="parTrans" cxnId="{37E4DB4C-83BB-4A30-8C1D-A74FC5DD9712}">
      <dgm:prSet/>
      <dgm:spPr/>
      <dgm:t>
        <a:bodyPr/>
        <a:lstStyle/>
        <a:p>
          <a:endParaRPr lang="zh-TW" altLang="en-US"/>
        </a:p>
      </dgm:t>
    </dgm:pt>
    <dgm:pt modelId="{1FFCAB6B-9571-4E6B-A652-90E67F9EE65F}" type="sibTrans" cxnId="{37E4DB4C-83BB-4A30-8C1D-A74FC5DD9712}">
      <dgm:prSet/>
      <dgm:spPr/>
      <dgm:t>
        <a:bodyPr/>
        <a:lstStyle/>
        <a:p>
          <a:endParaRPr lang="zh-TW" altLang="en-US"/>
        </a:p>
      </dgm:t>
    </dgm:pt>
    <dgm:pt modelId="{F9E2BE97-EFDF-4948-9303-BF995450D24E}">
      <dgm:prSet/>
      <dgm:spPr/>
      <dgm:t>
        <a:bodyPr/>
        <a:lstStyle/>
        <a:p>
          <a:r>
            <a:rPr lang="zh-TW" altLang="en-US" dirty="0"/>
            <a:t>企業與公務機關互動倫理</a:t>
          </a:r>
        </a:p>
      </dgm:t>
    </dgm:pt>
    <dgm:pt modelId="{8E119614-232F-4BB3-AC77-59EF4E3D4260}" type="parTrans" cxnId="{5F322881-73BC-405B-8301-8CB4D45B7C89}">
      <dgm:prSet/>
      <dgm:spPr/>
      <dgm:t>
        <a:bodyPr/>
        <a:lstStyle/>
        <a:p>
          <a:endParaRPr lang="zh-TW" altLang="en-US"/>
        </a:p>
      </dgm:t>
    </dgm:pt>
    <dgm:pt modelId="{497FD9ED-BC32-4E8D-BD5D-7077D36D69CC}" type="sibTrans" cxnId="{5F322881-73BC-405B-8301-8CB4D45B7C89}">
      <dgm:prSet/>
      <dgm:spPr/>
      <dgm:t>
        <a:bodyPr/>
        <a:lstStyle/>
        <a:p>
          <a:endParaRPr lang="zh-TW" altLang="en-US"/>
        </a:p>
      </dgm:t>
    </dgm:pt>
    <dgm:pt modelId="{BA26DF80-9CC8-4004-911D-2EF40C788283}">
      <dgm:prSet/>
      <dgm:spPr/>
      <dgm:t>
        <a:bodyPr/>
        <a:lstStyle/>
        <a:p>
          <a:r>
            <a:rPr lang="zh-TW" altLang="en-US" dirty="0"/>
            <a:t>公部門推動企業誠信與倫理之具體作為</a:t>
          </a:r>
        </a:p>
      </dgm:t>
    </dgm:pt>
    <dgm:pt modelId="{5AE07896-D24B-4B36-98E8-4F48FAB38826}" type="parTrans" cxnId="{04C9A69B-0CE7-4946-9A29-87FBBF45F304}">
      <dgm:prSet/>
      <dgm:spPr/>
      <dgm:t>
        <a:bodyPr/>
        <a:lstStyle/>
        <a:p>
          <a:endParaRPr lang="zh-TW" altLang="en-US"/>
        </a:p>
      </dgm:t>
    </dgm:pt>
    <dgm:pt modelId="{B876614E-A735-4749-8ADF-F2C3CC57AC9C}" type="sibTrans" cxnId="{04C9A69B-0CE7-4946-9A29-87FBBF45F304}">
      <dgm:prSet/>
      <dgm:spPr/>
      <dgm:t>
        <a:bodyPr/>
        <a:lstStyle/>
        <a:p>
          <a:endParaRPr lang="zh-TW" altLang="en-US"/>
        </a:p>
      </dgm:t>
    </dgm:pt>
    <dgm:pt modelId="{B89609BB-3552-4F2E-8FE1-A94171354C00}">
      <dgm:prSet custT="1"/>
      <dgm:spPr/>
      <dgm:t>
        <a:bodyPr/>
        <a:lstStyle/>
        <a:p>
          <a:r>
            <a:rPr lang="zh-TW" altLang="en-US" sz="2000" dirty="0"/>
            <a:t>企業貪腐</a:t>
          </a:r>
        </a:p>
      </dgm:t>
    </dgm:pt>
    <dgm:pt modelId="{C1576899-7F38-4753-8071-2C68296D0696}" type="parTrans" cxnId="{8EC8E688-4A0A-426D-9E43-CAFB615CA247}">
      <dgm:prSet/>
      <dgm:spPr/>
      <dgm:t>
        <a:bodyPr/>
        <a:lstStyle/>
        <a:p>
          <a:endParaRPr lang="zh-TW" altLang="en-US"/>
        </a:p>
      </dgm:t>
    </dgm:pt>
    <dgm:pt modelId="{4416A9A1-8910-45DA-A7E3-7944E11B45B7}" type="sibTrans" cxnId="{8EC8E688-4A0A-426D-9E43-CAFB615CA247}">
      <dgm:prSet/>
      <dgm:spPr/>
      <dgm:t>
        <a:bodyPr/>
        <a:lstStyle/>
        <a:p>
          <a:endParaRPr lang="zh-TW" altLang="en-US"/>
        </a:p>
      </dgm:t>
    </dgm:pt>
    <dgm:pt modelId="{52C6F7C8-4F48-452C-9547-040E85F81FF3}">
      <dgm:prSet/>
      <dgm:spPr/>
      <dgm:t>
        <a:bodyPr/>
        <a:lstStyle/>
        <a:p>
          <a:endParaRPr lang="zh-TW" altLang="en-US" sz="1300" dirty="0"/>
        </a:p>
      </dgm:t>
    </dgm:pt>
    <dgm:pt modelId="{C3DE9E26-1FC3-4611-8CBB-2F330DCC305E}" type="parTrans" cxnId="{7EB7CD96-58C6-4948-8E20-71B8C314787D}">
      <dgm:prSet/>
      <dgm:spPr/>
      <dgm:t>
        <a:bodyPr/>
        <a:lstStyle/>
        <a:p>
          <a:endParaRPr lang="zh-TW" altLang="en-US"/>
        </a:p>
      </dgm:t>
    </dgm:pt>
    <dgm:pt modelId="{1F711427-6752-462A-9352-64E1756D6DA9}" type="sibTrans" cxnId="{7EB7CD96-58C6-4948-8E20-71B8C314787D}">
      <dgm:prSet/>
      <dgm:spPr/>
      <dgm:t>
        <a:bodyPr/>
        <a:lstStyle/>
        <a:p>
          <a:endParaRPr lang="zh-TW" altLang="en-US"/>
        </a:p>
      </dgm:t>
    </dgm:pt>
    <dgm:pt modelId="{B7C9F2EB-F7E2-4766-BC6F-C50464961E72}">
      <dgm:prSet custT="1"/>
      <dgm:spPr/>
      <dgm:t>
        <a:bodyPr/>
        <a:lstStyle/>
        <a:p>
          <a:r>
            <a:rPr lang="zh-TW" altLang="en-US" sz="2000" dirty="0"/>
            <a:t>防治行為</a:t>
          </a:r>
        </a:p>
      </dgm:t>
    </dgm:pt>
    <dgm:pt modelId="{303FADC3-06F8-4F58-9D7E-62984DDFD90D}" type="parTrans" cxnId="{9374AE1C-BFB5-4222-ABF0-A27161C075DF}">
      <dgm:prSet/>
      <dgm:spPr/>
      <dgm:t>
        <a:bodyPr/>
        <a:lstStyle/>
        <a:p>
          <a:endParaRPr lang="zh-TW" altLang="en-US"/>
        </a:p>
      </dgm:t>
    </dgm:pt>
    <dgm:pt modelId="{29354991-FFB2-4258-9499-2ECAD1CE1258}" type="sibTrans" cxnId="{9374AE1C-BFB5-4222-ABF0-A27161C075DF}">
      <dgm:prSet/>
      <dgm:spPr/>
      <dgm:t>
        <a:bodyPr/>
        <a:lstStyle/>
        <a:p>
          <a:endParaRPr lang="zh-TW" altLang="en-US"/>
        </a:p>
      </dgm:t>
    </dgm:pt>
    <dgm:pt modelId="{30C13D1E-C559-499E-8043-8B02D87E0486}">
      <dgm:prSet custT="1"/>
      <dgm:spPr/>
      <dgm:t>
        <a:bodyPr/>
        <a:lstStyle/>
        <a:p>
          <a:r>
            <a:rPr lang="zh-TW" altLang="en-US" sz="1600" dirty="0"/>
            <a:t>國際趨勢</a:t>
          </a:r>
        </a:p>
      </dgm:t>
    </dgm:pt>
    <dgm:pt modelId="{5EFCB7BF-1A03-463B-A565-4C3A262AFFFE}" type="parTrans" cxnId="{8192BFE1-218E-4CDE-AF1A-84EBEDCCAA4A}">
      <dgm:prSet/>
      <dgm:spPr/>
      <dgm:t>
        <a:bodyPr/>
        <a:lstStyle/>
        <a:p>
          <a:endParaRPr lang="zh-TW" altLang="en-US"/>
        </a:p>
      </dgm:t>
    </dgm:pt>
    <dgm:pt modelId="{2A061506-7FF1-4410-B82C-2141A33DD2E9}" type="sibTrans" cxnId="{8192BFE1-218E-4CDE-AF1A-84EBEDCCAA4A}">
      <dgm:prSet/>
      <dgm:spPr/>
      <dgm:t>
        <a:bodyPr/>
        <a:lstStyle/>
        <a:p>
          <a:endParaRPr lang="zh-TW" altLang="en-US"/>
        </a:p>
      </dgm:t>
    </dgm:pt>
    <dgm:pt modelId="{1C5B7007-2557-424D-9082-751E3B143F95}">
      <dgm:prSet custT="1"/>
      <dgm:spPr/>
      <dgm:t>
        <a:bodyPr/>
        <a:lstStyle/>
        <a:p>
          <a:r>
            <a:rPr lang="zh-TW" altLang="en-US" sz="1600" dirty="0"/>
            <a:t>貪腐侵蝕企業生命</a:t>
          </a:r>
        </a:p>
      </dgm:t>
    </dgm:pt>
    <dgm:pt modelId="{B485870D-C09D-49FF-8BE1-0D7B9A05A51C}" type="parTrans" cxnId="{8CDE9A3D-991C-41BD-8815-83259406993A}">
      <dgm:prSet/>
      <dgm:spPr/>
      <dgm:t>
        <a:bodyPr/>
        <a:lstStyle/>
        <a:p>
          <a:endParaRPr lang="zh-TW" altLang="en-US"/>
        </a:p>
      </dgm:t>
    </dgm:pt>
    <dgm:pt modelId="{0E35A736-A7B4-4D8F-A5DE-886CE8C05CA5}" type="sibTrans" cxnId="{8CDE9A3D-991C-41BD-8815-83259406993A}">
      <dgm:prSet/>
      <dgm:spPr/>
      <dgm:t>
        <a:bodyPr/>
        <a:lstStyle/>
        <a:p>
          <a:endParaRPr lang="zh-TW" altLang="en-US"/>
        </a:p>
      </dgm:t>
    </dgm:pt>
    <dgm:pt modelId="{FDE88825-233F-4A96-A8EA-80C7AFBDB5B7}">
      <dgm:prSet custT="1"/>
      <dgm:spPr/>
      <dgm:t>
        <a:bodyPr/>
        <a:lstStyle/>
        <a:p>
          <a:r>
            <a:rPr lang="zh-TW" altLang="en-US" sz="1600" dirty="0"/>
            <a:t>誠信創造企業價值</a:t>
          </a:r>
        </a:p>
      </dgm:t>
    </dgm:pt>
    <dgm:pt modelId="{5CC9B2A0-9458-45C7-B552-DA2F993C04CF}" type="parTrans" cxnId="{A867379A-5362-4976-BC0F-FE960DC25BAA}">
      <dgm:prSet/>
      <dgm:spPr/>
      <dgm:t>
        <a:bodyPr/>
        <a:lstStyle/>
        <a:p>
          <a:endParaRPr lang="zh-TW" altLang="en-US"/>
        </a:p>
      </dgm:t>
    </dgm:pt>
    <dgm:pt modelId="{C957906A-A639-47A7-A371-CDA47F2F0E04}" type="sibTrans" cxnId="{A867379A-5362-4976-BC0F-FE960DC25BAA}">
      <dgm:prSet/>
      <dgm:spPr/>
      <dgm:t>
        <a:bodyPr/>
        <a:lstStyle/>
        <a:p>
          <a:endParaRPr lang="zh-TW" altLang="en-US"/>
        </a:p>
      </dgm:t>
    </dgm:pt>
    <dgm:pt modelId="{87F518ED-69C0-4F67-872E-A49616EB6A60}">
      <dgm:prSet custT="1"/>
      <dgm:spPr/>
      <dgm:t>
        <a:bodyPr/>
        <a:lstStyle/>
        <a:p>
          <a:r>
            <a:rPr lang="zh-TW" altLang="en-US" sz="1600" dirty="0"/>
            <a:t>公務員廉政倫理規範</a:t>
          </a:r>
        </a:p>
      </dgm:t>
    </dgm:pt>
    <dgm:pt modelId="{AEB4B0A2-8006-45AE-B5B3-608DC432DBBF}" type="parTrans" cxnId="{BC520CDA-58D4-4476-88A7-73C6AA3C6F7D}">
      <dgm:prSet/>
      <dgm:spPr/>
      <dgm:t>
        <a:bodyPr/>
        <a:lstStyle/>
        <a:p>
          <a:endParaRPr lang="zh-TW" altLang="en-US"/>
        </a:p>
      </dgm:t>
    </dgm:pt>
    <dgm:pt modelId="{FF611AFA-1F79-4E39-AEE9-CA392E9042E0}" type="sibTrans" cxnId="{BC520CDA-58D4-4476-88A7-73C6AA3C6F7D}">
      <dgm:prSet/>
      <dgm:spPr/>
      <dgm:t>
        <a:bodyPr/>
        <a:lstStyle/>
        <a:p>
          <a:endParaRPr lang="zh-TW" altLang="en-US"/>
        </a:p>
      </dgm:t>
    </dgm:pt>
    <dgm:pt modelId="{3CF57183-2551-449F-89A9-FEFD2E539789}">
      <dgm:prSet/>
      <dgm:spPr/>
      <dgm:t>
        <a:bodyPr/>
        <a:lstStyle/>
        <a:p>
          <a:r>
            <a:rPr lang="zh-TW" altLang="en-US" dirty="0"/>
            <a:t>聯合國反貪腐公約</a:t>
          </a:r>
        </a:p>
      </dgm:t>
    </dgm:pt>
    <dgm:pt modelId="{C29EEE7D-86A3-45B6-AD3D-CD3D998B64DF}" type="parTrans" cxnId="{7E8248AE-3259-493E-8992-4CE01FDA9327}">
      <dgm:prSet/>
      <dgm:spPr/>
      <dgm:t>
        <a:bodyPr/>
        <a:lstStyle/>
        <a:p>
          <a:endParaRPr lang="zh-TW" altLang="en-US"/>
        </a:p>
      </dgm:t>
    </dgm:pt>
    <dgm:pt modelId="{9BF67513-BA8F-49BF-BF72-D45F97759238}" type="sibTrans" cxnId="{7E8248AE-3259-493E-8992-4CE01FDA9327}">
      <dgm:prSet/>
      <dgm:spPr/>
      <dgm:t>
        <a:bodyPr/>
        <a:lstStyle/>
        <a:p>
          <a:endParaRPr lang="zh-TW" altLang="en-US"/>
        </a:p>
      </dgm:t>
    </dgm:pt>
    <dgm:pt modelId="{765A83F0-22B3-4FC9-B571-C557A2C81A21}">
      <dgm:prSet/>
      <dgm:spPr/>
      <dgm:t>
        <a:bodyPr/>
        <a:lstStyle/>
        <a:p>
          <a:r>
            <a:rPr lang="zh-TW" altLang="en-US" dirty="0"/>
            <a:t>國家廉政建設行動方案</a:t>
          </a:r>
          <a:r>
            <a:rPr lang="en-US" altLang="zh-TW" dirty="0"/>
            <a:t>(8</a:t>
          </a:r>
          <a:r>
            <a:rPr lang="zh-TW" altLang="en-US" dirty="0"/>
            <a:t>項具體措施</a:t>
          </a:r>
          <a:r>
            <a:rPr lang="en-US" altLang="zh-TW" dirty="0"/>
            <a:t>)</a:t>
          </a:r>
          <a:endParaRPr lang="zh-TW" altLang="en-US" dirty="0"/>
        </a:p>
      </dgm:t>
    </dgm:pt>
    <dgm:pt modelId="{77E340F8-2C63-472C-A0F9-834B11BA8DAC}" type="parTrans" cxnId="{602327F4-1884-4074-89AC-6ACABA8A46EE}">
      <dgm:prSet/>
      <dgm:spPr/>
      <dgm:t>
        <a:bodyPr/>
        <a:lstStyle/>
        <a:p>
          <a:endParaRPr lang="zh-TW" altLang="en-US"/>
        </a:p>
      </dgm:t>
    </dgm:pt>
    <dgm:pt modelId="{826A3987-84A0-405A-AFB7-CFA632E9BCD8}" type="sibTrans" cxnId="{602327F4-1884-4074-89AC-6ACABA8A46EE}">
      <dgm:prSet/>
      <dgm:spPr/>
      <dgm:t>
        <a:bodyPr/>
        <a:lstStyle/>
        <a:p>
          <a:endParaRPr lang="zh-TW" altLang="en-US"/>
        </a:p>
      </dgm:t>
    </dgm:pt>
    <dgm:pt modelId="{5C96F2B6-4D52-4D1F-85CF-7055C4D810CD}">
      <dgm:prSet/>
      <dgm:spPr/>
      <dgm:t>
        <a:bodyPr/>
        <a:lstStyle/>
        <a:p>
          <a:r>
            <a:rPr lang="zh-TW" altLang="en-US" dirty="0"/>
            <a:t>金管會</a:t>
          </a:r>
          <a:r>
            <a:rPr lang="en-US" altLang="zh-TW" dirty="0"/>
            <a:t>102</a:t>
          </a:r>
          <a:r>
            <a:rPr lang="zh-TW" altLang="en-US" dirty="0"/>
            <a:t>年</a:t>
          </a:r>
          <a:r>
            <a:rPr lang="en-US" altLang="zh-TW" dirty="0"/>
            <a:t>12</a:t>
          </a:r>
          <a:r>
            <a:rPr lang="zh-TW" altLang="en-US" dirty="0"/>
            <a:t>月</a:t>
          </a:r>
          <a:r>
            <a:rPr lang="en-US" altLang="zh-TW" dirty="0"/>
            <a:t>31</a:t>
          </a:r>
          <a:r>
            <a:rPr lang="zh-TW" altLang="en-US" dirty="0"/>
            <a:t>日發布行政命令全面要求上市</a:t>
          </a:r>
          <a:r>
            <a:rPr lang="en-US" altLang="zh-TW" dirty="0"/>
            <a:t>(</a:t>
          </a:r>
          <a:r>
            <a:rPr lang="zh-TW" altLang="en-US" dirty="0"/>
            <a:t>櫃</a:t>
          </a:r>
          <a:r>
            <a:rPr lang="en-US" altLang="zh-TW" dirty="0"/>
            <a:t>)</a:t>
          </a:r>
          <a:r>
            <a:rPr lang="zh-TW" altLang="en-US" dirty="0"/>
            <a:t>公司設置獨立董事及依資本額多寡分階段設置審計委員會</a:t>
          </a:r>
        </a:p>
      </dgm:t>
    </dgm:pt>
    <dgm:pt modelId="{5BEB1C2E-8D93-4F2D-848F-2A3794D3B7CE}" type="parTrans" cxnId="{0CFF5A97-254D-447B-AC1F-BC1F50FC91FE}">
      <dgm:prSet/>
      <dgm:spPr/>
      <dgm:t>
        <a:bodyPr/>
        <a:lstStyle/>
        <a:p>
          <a:endParaRPr lang="zh-TW" altLang="en-US"/>
        </a:p>
      </dgm:t>
    </dgm:pt>
    <dgm:pt modelId="{54A1611D-73E3-4433-975F-17288AA858F5}" type="sibTrans" cxnId="{0CFF5A97-254D-447B-AC1F-BC1F50FC91FE}">
      <dgm:prSet/>
      <dgm:spPr/>
      <dgm:t>
        <a:bodyPr/>
        <a:lstStyle/>
        <a:p>
          <a:endParaRPr lang="zh-TW" altLang="en-US"/>
        </a:p>
      </dgm:t>
    </dgm:pt>
    <dgm:pt modelId="{A9B548FA-2AE4-493F-AD29-5D4CE934C588}" type="pres">
      <dgm:prSet presAssocID="{87934564-0645-43CA-A654-5E6ED6CAD60A}" presName="Name0" presStyleCnt="0">
        <dgm:presLayoutVars>
          <dgm:dir/>
          <dgm:animLvl val="lvl"/>
          <dgm:resizeHandles/>
        </dgm:presLayoutVars>
      </dgm:prSet>
      <dgm:spPr/>
      <dgm:t>
        <a:bodyPr/>
        <a:lstStyle/>
        <a:p>
          <a:endParaRPr lang="zh-TW" altLang="en-US"/>
        </a:p>
      </dgm:t>
    </dgm:pt>
    <dgm:pt modelId="{CDDF4664-D95D-4385-A814-D843AD67F5B4}" type="pres">
      <dgm:prSet presAssocID="{0514E238-3BA4-443A-ADE2-AE68EFE964D8}" presName="linNode" presStyleCnt="0"/>
      <dgm:spPr/>
    </dgm:pt>
    <dgm:pt modelId="{1E7B9679-999C-4353-B2BC-541C68A21DE5}" type="pres">
      <dgm:prSet presAssocID="{0514E238-3BA4-443A-ADE2-AE68EFE964D8}" presName="parentShp" presStyleLbl="node1" presStyleIdx="0" presStyleCnt="4" custScaleX="117032">
        <dgm:presLayoutVars>
          <dgm:bulletEnabled val="1"/>
        </dgm:presLayoutVars>
      </dgm:prSet>
      <dgm:spPr/>
      <dgm:t>
        <a:bodyPr/>
        <a:lstStyle/>
        <a:p>
          <a:endParaRPr lang="zh-TW" altLang="en-US"/>
        </a:p>
      </dgm:t>
    </dgm:pt>
    <dgm:pt modelId="{CA9FC711-FF14-48EA-9A79-F2018A0B3FEE}" type="pres">
      <dgm:prSet presAssocID="{0514E238-3BA4-443A-ADE2-AE68EFE964D8}" presName="childShp" presStyleLbl="bgAccFollowNode1" presStyleIdx="0" presStyleCnt="4" custScaleY="81113" custLinFactNeighborX="-1136" custLinFactNeighborY="-7024">
        <dgm:presLayoutVars>
          <dgm:bulletEnabled val="1"/>
        </dgm:presLayoutVars>
      </dgm:prSet>
      <dgm:spPr/>
      <dgm:t>
        <a:bodyPr/>
        <a:lstStyle/>
        <a:p>
          <a:endParaRPr lang="zh-TW" altLang="en-US"/>
        </a:p>
      </dgm:t>
    </dgm:pt>
    <dgm:pt modelId="{ED9DBD91-6DE5-4F08-8C14-A531C57C763D}" type="pres">
      <dgm:prSet presAssocID="{9910541D-505C-4309-974D-BC66BE68E405}" presName="spacing" presStyleCnt="0"/>
      <dgm:spPr/>
    </dgm:pt>
    <dgm:pt modelId="{BE8BBFD7-C07E-470C-AB59-BABD5694DAF5}" type="pres">
      <dgm:prSet presAssocID="{3C8C67CC-A86B-4F68-AA69-5E6851E1A7ED}" presName="linNode" presStyleCnt="0"/>
      <dgm:spPr/>
    </dgm:pt>
    <dgm:pt modelId="{8FE03211-155E-4176-ABCD-E98ECB0660CC}" type="pres">
      <dgm:prSet presAssocID="{3C8C67CC-A86B-4F68-AA69-5E6851E1A7ED}" presName="parentShp" presStyleLbl="node1" presStyleIdx="1" presStyleCnt="4" custScaleX="166801">
        <dgm:presLayoutVars>
          <dgm:bulletEnabled val="1"/>
        </dgm:presLayoutVars>
      </dgm:prSet>
      <dgm:spPr/>
      <dgm:t>
        <a:bodyPr/>
        <a:lstStyle/>
        <a:p>
          <a:endParaRPr lang="zh-TW" altLang="en-US"/>
        </a:p>
      </dgm:t>
    </dgm:pt>
    <dgm:pt modelId="{F80E36F6-201E-4C49-86D5-E7E5080521E5}" type="pres">
      <dgm:prSet presAssocID="{3C8C67CC-A86B-4F68-AA69-5E6851E1A7ED}" presName="childShp" presStyleLbl="bgAccFollowNode1" presStyleIdx="1" presStyleCnt="4" custScaleY="122454">
        <dgm:presLayoutVars>
          <dgm:bulletEnabled val="1"/>
        </dgm:presLayoutVars>
      </dgm:prSet>
      <dgm:spPr/>
      <dgm:t>
        <a:bodyPr/>
        <a:lstStyle/>
        <a:p>
          <a:endParaRPr lang="zh-TW" altLang="en-US"/>
        </a:p>
      </dgm:t>
    </dgm:pt>
    <dgm:pt modelId="{8617C7EB-E0CE-41EA-8A14-915F53F04D35}" type="pres">
      <dgm:prSet presAssocID="{1FFCAB6B-9571-4E6B-A652-90E67F9EE65F}" presName="spacing" presStyleCnt="0"/>
      <dgm:spPr/>
    </dgm:pt>
    <dgm:pt modelId="{CB56F91B-E86E-4DFD-80BC-9C482AF51785}" type="pres">
      <dgm:prSet presAssocID="{F9E2BE97-EFDF-4948-9303-BF995450D24E}" presName="linNode" presStyleCnt="0"/>
      <dgm:spPr/>
    </dgm:pt>
    <dgm:pt modelId="{EB927AF0-F307-44C9-9616-8A4C6329D2D1}" type="pres">
      <dgm:prSet presAssocID="{F9E2BE97-EFDF-4948-9303-BF995450D24E}" presName="parentShp" presStyleLbl="node1" presStyleIdx="2" presStyleCnt="4" custScaleX="126076" custLinFactNeighborX="-28285" custLinFactNeighborY="10365">
        <dgm:presLayoutVars>
          <dgm:bulletEnabled val="1"/>
        </dgm:presLayoutVars>
      </dgm:prSet>
      <dgm:spPr/>
      <dgm:t>
        <a:bodyPr/>
        <a:lstStyle/>
        <a:p>
          <a:endParaRPr lang="zh-TW" altLang="en-US"/>
        </a:p>
      </dgm:t>
    </dgm:pt>
    <dgm:pt modelId="{C2AEDFE0-0714-4E76-89C8-FEF6975327A6}" type="pres">
      <dgm:prSet presAssocID="{F9E2BE97-EFDF-4948-9303-BF995450D24E}" presName="childShp" presStyleLbl="bgAccFollowNode1" presStyleIdx="2" presStyleCnt="4" custScaleX="91846" custScaleY="59974" custLinFactNeighborX="5982" custLinFactNeighborY="21460">
        <dgm:presLayoutVars>
          <dgm:bulletEnabled val="1"/>
        </dgm:presLayoutVars>
      </dgm:prSet>
      <dgm:spPr/>
      <dgm:t>
        <a:bodyPr/>
        <a:lstStyle/>
        <a:p>
          <a:endParaRPr lang="zh-TW" altLang="en-US"/>
        </a:p>
      </dgm:t>
    </dgm:pt>
    <dgm:pt modelId="{BDAFB1DE-1A56-48E8-BD8E-2B92BF4C9BB8}" type="pres">
      <dgm:prSet presAssocID="{497FD9ED-BC32-4E8D-BD5D-7077D36D69CC}" presName="spacing" presStyleCnt="0"/>
      <dgm:spPr/>
    </dgm:pt>
    <dgm:pt modelId="{CC6F473B-7327-40DF-9D7A-1383D13A8A35}" type="pres">
      <dgm:prSet presAssocID="{BA26DF80-9CC8-4004-911D-2EF40C788283}" presName="linNode" presStyleCnt="0"/>
      <dgm:spPr/>
    </dgm:pt>
    <dgm:pt modelId="{65F62674-CC2C-4070-A253-C597D4C2C42A}" type="pres">
      <dgm:prSet presAssocID="{BA26DF80-9CC8-4004-911D-2EF40C788283}" presName="parentShp" presStyleLbl="node1" presStyleIdx="3" presStyleCnt="4">
        <dgm:presLayoutVars>
          <dgm:bulletEnabled val="1"/>
        </dgm:presLayoutVars>
      </dgm:prSet>
      <dgm:spPr/>
      <dgm:t>
        <a:bodyPr/>
        <a:lstStyle/>
        <a:p>
          <a:endParaRPr lang="zh-TW" altLang="en-US"/>
        </a:p>
      </dgm:t>
    </dgm:pt>
    <dgm:pt modelId="{0A3E06A7-B8D4-4E98-9FF3-7C9A37F8CD40}" type="pres">
      <dgm:prSet presAssocID="{BA26DF80-9CC8-4004-911D-2EF40C788283}" presName="childShp" presStyleLbl="bgAccFollowNode1" presStyleIdx="3" presStyleCnt="4" custScaleY="165941">
        <dgm:presLayoutVars>
          <dgm:bulletEnabled val="1"/>
        </dgm:presLayoutVars>
      </dgm:prSet>
      <dgm:spPr/>
      <dgm:t>
        <a:bodyPr/>
        <a:lstStyle/>
        <a:p>
          <a:endParaRPr lang="zh-TW" altLang="en-US"/>
        </a:p>
      </dgm:t>
    </dgm:pt>
  </dgm:ptLst>
  <dgm:cxnLst>
    <dgm:cxn modelId="{A867379A-5362-4976-BC0F-FE960DC25BAA}" srcId="{3C8C67CC-A86B-4F68-AA69-5E6851E1A7ED}" destId="{FDE88825-233F-4A96-A8EA-80C7AFBDB5B7}" srcOrd="2" destOrd="0" parTransId="{5CC9B2A0-9458-45C7-B552-DA2F993C04CF}" sibTransId="{C957906A-A639-47A7-A371-CDA47F2F0E04}"/>
    <dgm:cxn modelId="{40460307-35D0-425F-8B09-D437D4BA223E}" type="presOf" srcId="{52C6F7C8-4F48-452C-9547-040E85F81FF3}" destId="{CA9FC711-FF14-48EA-9A79-F2018A0B3FEE}" srcOrd="0" destOrd="2" presId="urn:microsoft.com/office/officeart/2005/8/layout/vList6"/>
    <dgm:cxn modelId="{0CFF5A97-254D-447B-AC1F-BC1F50FC91FE}" srcId="{BA26DF80-9CC8-4004-911D-2EF40C788283}" destId="{5C96F2B6-4D52-4D1F-85CF-7055C4D810CD}" srcOrd="2" destOrd="0" parTransId="{5BEB1C2E-8D93-4F2D-848F-2A3794D3B7CE}" sibTransId="{54A1611D-73E3-4433-975F-17288AA858F5}"/>
    <dgm:cxn modelId="{F3843CC8-2D75-4494-99C3-BC4E248A22F1}" srcId="{87934564-0645-43CA-A654-5E6ED6CAD60A}" destId="{0514E238-3BA4-443A-ADE2-AE68EFE964D8}" srcOrd="0" destOrd="0" parTransId="{EB6A12D4-FD3C-485C-96A3-4B3F4DF7885E}" sibTransId="{9910541D-505C-4309-974D-BC66BE68E405}"/>
    <dgm:cxn modelId="{6B5D353A-82CF-4249-9022-B564B878C2F6}" type="presOf" srcId="{B89609BB-3552-4F2E-8FE1-A94171354C00}" destId="{CA9FC711-FF14-48EA-9A79-F2018A0B3FEE}" srcOrd="0" destOrd="0" presId="urn:microsoft.com/office/officeart/2005/8/layout/vList6"/>
    <dgm:cxn modelId="{0D19873A-04F5-4DFE-B6CB-6DF3B6F0AC7C}" type="presOf" srcId="{0514E238-3BA4-443A-ADE2-AE68EFE964D8}" destId="{1E7B9679-999C-4353-B2BC-541C68A21DE5}" srcOrd="0" destOrd="0" presId="urn:microsoft.com/office/officeart/2005/8/layout/vList6"/>
    <dgm:cxn modelId="{37E4DB4C-83BB-4A30-8C1D-A74FC5DD9712}" srcId="{87934564-0645-43CA-A654-5E6ED6CAD60A}" destId="{3C8C67CC-A86B-4F68-AA69-5E6851E1A7ED}" srcOrd="1" destOrd="0" parTransId="{DADABE25-0938-4137-9C47-46A1D0B49306}" sibTransId="{1FFCAB6B-9571-4E6B-A652-90E67F9EE65F}"/>
    <dgm:cxn modelId="{64F191BB-9E10-46E4-A8C8-C74B6D73DCFF}" type="presOf" srcId="{B7C9F2EB-F7E2-4766-BC6F-C50464961E72}" destId="{CA9FC711-FF14-48EA-9A79-F2018A0B3FEE}" srcOrd="0" destOrd="1" presId="urn:microsoft.com/office/officeart/2005/8/layout/vList6"/>
    <dgm:cxn modelId="{BC520CDA-58D4-4476-88A7-73C6AA3C6F7D}" srcId="{F9E2BE97-EFDF-4948-9303-BF995450D24E}" destId="{87F518ED-69C0-4F67-872E-A49616EB6A60}" srcOrd="0" destOrd="0" parTransId="{AEB4B0A2-8006-45AE-B5B3-608DC432DBBF}" sibTransId="{FF611AFA-1F79-4E39-AEE9-CA392E9042E0}"/>
    <dgm:cxn modelId="{8192BFE1-218E-4CDE-AF1A-84EBEDCCAA4A}" srcId="{3C8C67CC-A86B-4F68-AA69-5E6851E1A7ED}" destId="{30C13D1E-C559-499E-8043-8B02D87E0486}" srcOrd="0" destOrd="0" parTransId="{5EFCB7BF-1A03-463B-A565-4C3A262AFFFE}" sibTransId="{2A061506-7FF1-4410-B82C-2141A33DD2E9}"/>
    <dgm:cxn modelId="{1071E730-CA5C-4FE5-B688-55842CEC422E}" type="presOf" srcId="{765A83F0-22B3-4FC9-B571-C557A2C81A21}" destId="{0A3E06A7-B8D4-4E98-9FF3-7C9A37F8CD40}" srcOrd="0" destOrd="1" presId="urn:microsoft.com/office/officeart/2005/8/layout/vList6"/>
    <dgm:cxn modelId="{0CD3B433-0122-435B-B2DD-F79D2513FE38}" type="presOf" srcId="{5C96F2B6-4D52-4D1F-85CF-7055C4D810CD}" destId="{0A3E06A7-B8D4-4E98-9FF3-7C9A37F8CD40}" srcOrd="0" destOrd="2" presId="urn:microsoft.com/office/officeart/2005/8/layout/vList6"/>
    <dgm:cxn modelId="{7E8248AE-3259-493E-8992-4CE01FDA9327}" srcId="{BA26DF80-9CC8-4004-911D-2EF40C788283}" destId="{3CF57183-2551-449F-89A9-FEFD2E539789}" srcOrd="0" destOrd="0" parTransId="{C29EEE7D-86A3-45B6-AD3D-CD3D998B64DF}" sibTransId="{9BF67513-BA8F-49BF-BF72-D45F97759238}"/>
    <dgm:cxn modelId="{04C9A69B-0CE7-4946-9A29-87FBBF45F304}" srcId="{87934564-0645-43CA-A654-5E6ED6CAD60A}" destId="{BA26DF80-9CC8-4004-911D-2EF40C788283}" srcOrd="3" destOrd="0" parTransId="{5AE07896-D24B-4B36-98E8-4F48FAB38826}" sibTransId="{B876614E-A735-4749-8ADF-F2C3CC57AC9C}"/>
    <dgm:cxn modelId="{F5A583DB-2455-408F-A6B8-362646ECF920}" type="presOf" srcId="{87F518ED-69C0-4F67-872E-A49616EB6A60}" destId="{C2AEDFE0-0714-4E76-89C8-FEF6975327A6}" srcOrd="0" destOrd="0" presId="urn:microsoft.com/office/officeart/2005/8/layout/vList6"/>
    <dgm:cxn modelId="{103F454A-A8E0-4466-92A1-5F78876CA160}" type="presOf" srcId="{F9E2BE97-EFDF-4948-9303-BF995450D24E}" destId="{EB927AF0-F307-44C9-9616-8A4C6329D2D1}" srcOrd="0" destOrd="0" presId="urn:microsoft.com/office/officeart/2005/8/layout/vList6"/>
    <dgm:cxn modelId="{C8B15203-5410-4EB0-8B95-C8AE8172D917}" type="presOf" srcId="{3C8C67CC-A86B-4F68-AA69-5E6851E1A7ED}" destId="{8FE03211-155E-4176-ABCD-E98ECB0660CC}" srcOrd="0" destOrd="0" presId="urn:microsoft.com/office/officeart/2005/8/layout/vList6"/>
    <dgm:cxn modelId="{58A228BC-48C0-4E23-A567-D36815A7504E}" type="presOf" srcId="{87934564-0645-43CA-A654-5E6ED6CAD60A}" destId="{A9B548FA-2AE4-493F-AD29-5D4CE934C588}" srcOrd="0" destOrd="0" presId="urn:microsoft.com/office/officeart/2005/8/layout/vList6"/>
    <dgm:cxn modelId="{5AEFFD7D-8F92-465F-98FB-C3287FFCC07E}" type="presOf" srcId="{3CF57183-2551-449F-89A9-FEFD2E539789}" destId="{0A3E06A7-B8D4-4E98-9FF3-7C9A37F8CD40}" srcOrd="0" destOrd="0" presId="urn:microsoft.com/office/officeart/2005/8/layout/vList6"/>
    <dgm:cxn modelId="{8EC8E688-4A0A-426D-9E43-CAFB615CA247}" srcId="{0514E238-3BA4-443A-ADE2-AE68EFE964D8}" destId="{B89609BB-3552-4F2E-8FE1-A94171354C00}" srcOrd="0" destOrd="0" parTransId="{C1576899-7F38-4753-8071-2C68296D0696}" sibTransId="{4416A9A1-8910-45DA-A7E3-7944E11B45B7}"/>
    <dgm:cxn modelId="{34721609-A397-413A-B92A-6EE99D472959}" type="presOf" srcId="{BA26DF80-9CC8-4004-911D-2EF40C788283}" destId="{65F62674-CC2C-4070-A253-C597D4C2C42A}" srcOrd="0" destOrd="0" presId="urn:microsoft.com/office/officeart/2005/8/layout/vList6"/>
    <dgm:cxn modelId="{9374AE1C-BFB5-4222-ABF0-A27161C075DF}" srcId="{0514E238-3BA4-443A-ADE2-AE68EFE964D8}" destId="{B7C9F2EB-F7E2-4766-BC6F-C50464961E72}" srcOrd="1" destOrd="0" parTransId="{303FADC3-06F8-4F58-9D7E-62984DDFD90D}" sibTransId="{29354991-FFB2-4258-9499-2ECAD1CE1258}"/>
    <dgm:cxn modelId="{5F322881-73BC-405B-8301-8CB4D45B7C89}" srcId="{87934564-0645-43CA-A654-5E6ED6CAD60A}" destId="{F9E2BE97-EFDF-4948-9303-BF995450D24E}" srcOrd="2" destOrd="0" parTransId="{8E119614-232F-4BB3-AC77-59EF4E3D4260}" sibTransId="{497FD9ED-BC32-4E8D-BD5D-7077D36D69CC}"/>
    <dgm:cxn modelId="{7897C170-1096-4287-ADEB-D0BCCD2A1D53}" type="presOf" srcId="{1C5B7007-2557-424D-9082-751E3B143F95}" destId="{F80E36F6-201E-4C49-86D5-E7E5080521E5}" srcOrd="0" destOrd="1" presId="urn:microsoft.com/office/officeart/2005/8/layout/vList6"/>
    <dgm:cxn modelId="{8CDE9A3D-991C-41BD-8815-83259406993A}" srcId="{3C8C67CC-A86B-4F68-AA69-5E6851E1A7ED}" destId="{1C5B7007-2557-424D-9082-751E3B143F95}" srcOrd="1" destOrd="0" parTransId="{B485870D-C09D-49FF-8BE1-0D7B9A05A51C}" sibTransId="{0E35A736-A7B4-4D8F-A5DE-886CE8C05CA5}"/>
    <dgm:cxn modelId="{0EF86CFE-89F6-4BDA-A522-1724B93B75BC}" type="presOf" srcId="{30C13D1E-C559-499E-8043-8B02D87E0486}" destId="{F80E36F6-201E-4C49-86D5-E7E5080521E5}" srcOrd="0" destOrd="0" presId="urn:microsoft.com/office/officeart/2005/8/layout/vList6"/>
    <dgm:cxn modelId="{7EB7CD96-58C6-4948-8E20-71B8C314787D}" srcId="{0514E238-3BA4-443A-ADE2-AE68EFE964D8}" destId="{52C6F7C8-4F48-452C-9547-040E85F81FF3}" srcOrd="2" destOrd="0" parTransId="{C3DE9E26-1FC3-4611-8CBB-2F330DCC305E}" sibTransId="{1F711427-6752-462A-9352-64E1756D6DA9}"/>
    <dgm:cxn modelId="{B3BC4EFB-3E42-46CF-A12B-1EAAF4102785}" type="presOf" srcId="{FDE88825-233F-4A96-A8EA-80C7AFBDB5B7}" destId="{F80E36F6-201E-4C49-86D5-E7E5080521E5}" srcOrd="0" destOrd="2" presId="urn:microsoft.com/office/officeart/2005/8/layout/vList6"/>
    <dgm:cxn modelId="{602327F4-1884-4074-89AC-6ACABA8A46EE}" srcId="{BA26DF80-9CC8-4004-911D-2EF40C788283}" destId="{765A83F0-22B3-4FC9-B571-C557A2C81A21}" srcOrd="1" destOrd="0" parTransId="{77E340F8-2C63-472C-A0F9-834B11BA8DAC}" sibTransId="{826A3987-84A0-405A-AFB7-CFA632E9BCD8}"/>
    <dgm:cxn modelId="{70611E50-1061-4B5E-9AAC-DFADF1FC831F}" type="presParOf" srcId="{A9B548FA-2AE4-493F-AD29-5D4CE934C588}" destId="{CDDF4664-D95D-4385-A814-D843AD67F5B4}" srcOrd="0" destOrd="0" presId="urn:microsoft.com/office/officeart/2005/8/layout/vList6"/>
    <dgm:cxn modelId="{1B246C03-2D90-43C0-AD52-C539726B842B}" type="presParOf" srcId="{CDDF4664-D95D-4385-A814-D843AD67F5B4}" destId="{1E7B9679-999C-4353-B2BC-541C68A21DE5}" srcOrd="0" destOrd="0" presId="urn:microsoft.com/office/officeart/2005/8/layout/vList6"/>
    <dgm:cxn modelId="{646C8D60-953E-4C9E-A3D7-BBF7B7DE79E3}" type="presParOf" srcId="{CDDF4664-D95D-4385-A814-D843AD67F5B4}" destId="{CA9FC711-FF14-48EA-9A79-F2018A0B3FEE}" srcOrd="1" destOrd="0" presId="urn:microsoft.com/office/officeart/2005/8/layout/vList6"/>
    <dgm:cxn modelId="{05A6B724-F848-4E1F-BCAC-2A6678234BA6}" type="presParOf" srcId="{A9B548FA-2AE4-493F-AD29-5D4CE934C588}" destId="{ED9DBD91-6DE5-4F08-8C14-A531C57C763D}" srcOrd="1" destOrd="0" presId="urn:microsoft.com/office/officeart/2005/8/layout/vList6"/>
    <dgm:cxn modelId="{D844D258-07EE-42BB-A69E-FB315264E4E2}" type="presParOf" srcId="{A9B548FA-2AE4-493F-AD29-5D4CE934C588}" destId="{BE8BBFD7-C07E-470C-AB59-BABD5694DAF5}" srcOrd="2" destOrd="0" presId="urn:microsoft.com/office/officeart/2005/8/layout/vList6"/>
    <dgm:cxn modelId="{A4B02C53-1ABD-4B65-8AB6-EF2A8ACA90FE}" type="presParOf" srcId="{BE8BBFD7-C07E-470C-AB59-BABD5694DAF5}" destId="{8FE03211-155E-4176-ABCD-E98ECB0660CC}" srcOrd="0" destOrd="0" presId="urn:microsoft.com/office/officeart/2005/8/layout/vList6"/>
    <dgm:cxn modelId="{6B830C34-278E-4789-BBA9-755ABF2B6BCD}" type="presParOf" srcId="{BE8BBFD7-C07E-470C-AB59-BABD5694DAF5}" destId="{F80E36F6-201E-4C49-86D5-E7E5080521E5}" srcOrd="1" destOrd="0" presId="urn:microsoft.com/office/officeart/2005/8/layout/vList6"/>
    <dgm:cxn modelId="{FC8B9C80-3C54-4104-A107-C6B5D0B1DBA2}" type="presParOf" srcId="{A9B548FA-2AE4-493F-AD29-5D4CE934C588}" destId="{8617C7EB-E0CE-41EA-8A14-915F53F04D35}" srcOrd="3" destOrd="0" presId="urn:microsoft.com/office/officeart/2005/8/layout/vList6"/>
    <dgm:cxn modelId="{2A86F293-417E-4024-AC33-E55E60097100}" type="presParOf" srcId="{A9B548FA-2AE4-493F-AD29-5D4CE934C588}" destId="{CB56F91B-E86E-4DFD-80BC-9C482AF51785}" srcOrd="4" destOrd="0" presId="urn:microsoft.com/office/officeart/2005/8/layout/vList6"/>
    <dgm:cxn modelId="{948D1B74-0EEE-46C0-9A3A-8C5D8520998A}" type="presParOf" srcId="{CB56F91B-E86E-4DFD-80BC-9C482AF51785}" destId="{EB927AF0-F307-44C9-9616-8A4C6329D2D1}" srcOrd="0" destOrd="0" presId="urn:microsoft.com/office/officeart/2005/8/layout/vList6"/>
    <dgm:cxn modelId="{05802BC0-3788-4BFA-9310-60DF4F9C3FAE}" type="presParOf" srcId="{CB56F91B-E86E-4DFD-80BC-9C482AF51785}" destId="{C2AEDFE0-0714-4E76-89C8-FEF6975327A6}" srcOrd="1" destOrd="0" presId="urn:microsoft.com/office/officeart/2005/8/layout/vList6"/>
    <dgm:cxn modelId="{A354AA77-0953-4E64-97F8-08367DB8714D}" type="presParOf" srcId="{A9B548FA-2AE4-493F-AD29-5D4CE934C588}" destId="{BDAFB1DE-1A56-48E8-BD8E-2B92BF4C9BB8}" srcOrd="5" destOrd="0" presId="urn:microsoft.com/office/officeart/2005/8/layout/vList6"/>
    <dgm:cxn modelId="{B0CBDBEE-8377-4A16-8BA5-F04ECDD8EF6A}" type="presParOf" srcId="{A9B548FA-2AE4-493F-AD29-5D4CE934C588}" destId="{CC6F473B-7327-40DF-9D7A-1383D13A8A35}" srcOrd="6" destOrd="0" presId="urn:microsoft.com/office/officeart/2005/8/layout/vList6"/>
    <dgm:cxn modelId="{2F6B3F3E-EEDE-4A55-A7E3-E498F43AB4BE}" type="presParOf" srcId="{CC6F473B-7327-40DF-9D7A-1383D13A8A35}" destId="{65F62674-CC2C-4070-A253-C597D4C2C42A}" srcOrd="0" destOrd="0" presId="urn:microsoft.com/office/officeart/2005/8/layout/vList6"/>
    <dgm:cxn modelId="{63AA08FA-5ED4-40C7-BE7C-99E1A3D193BA}" type="presParOf" srcId="{CC6F473B-7327-40DF-9D7A-1383D13A8A35}" destId="{0A3E06A7-B8D4-4E98-9FF3-7C9A37F8CD4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248892-FFD7-430F-BCCE-9EFB4AC0683B}" type="doc">
      <dgm:prSet loTypeId="urn:microsoft.com/office/officeart/2008/layout/VerticalCurvedList" loCatId="list" qsTypeId="urn:microsoft.com/office/officeart/2005/8/quickstyle/simple5" qsCatId="simple" csTypeId="urn:microsoft.com/office/officeart/2005/8/colors/colorful2" csCatId="colorful" phldr="1"/>
      <dgm:spPr/>
      <dgm:t>
        <a:bodyPr/>
        <a:lstStyle/>
        <a:p>
          <a:endParaRPr lang="zh-TW" altLang="en-US"/>
        </a:p>
      </dgm:t>
    </dgm:pt>
    <dgm:pt modelId="{B5C8AC98-F7AA-4D8B-A2A3-BB19E27E58EF}">
      <dgm:prSet phldrT="[文字]" custT="1"/>
      <dgm:spPr/>
      <dgm:t>
        <a:bodyPr/>
        <a:lstStyle/>
        <a:p>
          <a:r>
            <a:rPr lang="zh-TW" altLang="en-US" sz="3200" b="1" dirty="0">
              <a:latin typeface="+mn-ea"/>
              <a:ea typeface="+mn-ea"/>
            </a:rPr>
            <a:t> 成立勞資會議</a:t>
          </a:r>
        </a:p>
      </dgm:t>
    </dgm:pt>
    <dgm:pt modelId="{513582DD-9CC3-454E-A70D-9E7DD853C898}" type="parTrans" cxnId="{DE8C2D2E-772C-4EA6-B967-B9D5062F6489}">
      <dgm:prSet/>
      <dgm:spPr/>
      <dgm:t>
        <a:bodyPr/>
        <a:lstStyle/>
        <a:p>
          <a:endParaRPr lang="zh-TW" altLang="en-US"/>
        </a:p>
      </dgm:t>
    </dgm:pt>
    <dgm:pt modelId="{C97E1201-7E08-4627-9EDD-4CE336230FBC}" type="sibTrans" cxnId="{DE8C2D2E-772C-4EA6-B967-B9D5062F6489}">
      <dgm:prSet/>
      <dgm:spPr/>
      <dgm:t>
        <a:bodyPr/>
        <a:lstStyle/>
        <a:p>
          <a:endParaRPr lang="zh-TW" altLang="en-US"/>
        </a:p>
      </dgm:t>
    </dgm:pt>
    <dgm:pt modelId="{6A1D5287-EEBF-4F0A-A9E7-D9066805C61C}">
      <dgm:prSet phldrT="[文字]" custT="1"/>
      <dgm:spPr/>
      <dgm:t>
        <a:bodyPr/>
        <a:lstStyle/>
        <a:p>
          <a:r>
            <a:rPr lang="zh-TW" altLang="en-US" sz="3200" b="1" dirty="0"/>
            <a:t>召開勞資會議</a:t>
          </a:r>
        </a:p>
      </dgm:t>
    </dgm:pt>
    <dgm:pt modelId="{1B1AAF8F-61B2-4EB5-BD65-30029699AB39}" type="parTrans" cxnId="{32B2CEF8-C7CF-4B09-A044-0A29F3D4CA1E}">
      <dgm:prSet/>
      <dgm:spPr/>
      <dgm:t>
        <a:bodyPr/>
        <a:lstStyle/>
        <a:p>
          <a:endParaRPr lang="zh-TW" altLang="en-US"/>
        </a:p>
      </dgm:t>
    </dgm:pt>
    <dgm:pt modelId="{898C363A-CAEB-495C-AA6C-72B4D7D0E79D}" type="sibTrans" cxnId="{32B2CEF8-C7CF-4B09-A044-0A29F3D4CA1E}">
      <dgm:prSet/>
      <dgm:spPr/>
      <dgm:t>
        <a:bodyPr/>
        <a:lstStyle/>
        <a:p>
          <a:endParaRPr lang="zh-TW" altLang="en-US"/>
        </a:p>
      </dgm:t>
    </dgm:pt>
    <dgm:pt modelId="{C40A71C9-8951-4DD7-BDAE-15E862D680B5}">
      <dgm:prSet phldrT="[文字]"/>
      <dgm:spPr/>
      <dgm:t>
        <a:bodyPr/>
        <a:lstStyle/>
        <a:p>
          <a:r>
            <a:rPr lang="zh-TW" altLang="en-US" b="1" dirty="0">
              <a:latin typeface="+mn-ea"/>
              <a:ea typeface="+mn-ea"/>
            </a:rPr>
            <a:t>勞動部網站</a:t>
          </a:r>
          <a:r>
            <a:rPr lang="en-US" altLang="zh-TW" b="1" dirty="0">
              <a:latin typeface="+mn-ea"/>
              <a:ea typeface="+mn-ea"/>
            </a:rPr>
            <a:t>-</a:t>
          </a:r>
          <a:r>
            <a:rPr lang="zh-TW" altLang="en-US" b="1" dirty="0">
              <a:latin typeface="+mn-ea"/>
              <a:ea typeface="+mn-ea"/>
            </a:rPr>
            <a:t>業務專區</a:t>
          </a:r>
          <a:r>
            <a:rPr lang="en-US" altLang="zh-TW" b="1" dirty="0">
              <a:latin typeface="+mn-ea"/>
              <a:ea typeface="+mn-ea"/>
            </a:rPr>
            <a:t>-</a:t>
          </a:r>
          <a:r>
            <a:rPr lang="zh-TW" altLang="en-US" b="1" dirty="0">
              <a:latin typeface="+mn-ea"/>
              <a:ea typeface="+mn-ea"/>
            </a:rPr>
            <a:t>勞資會議</a:t>
          </a:r>
        </a:p>
      </dgm:t>
    </dgm:pt>
    <dgm:pt modelId="{D290B1B5-3A21-43F4-8412-08548C881FFA}" type="parTrans" cxnId="{9A733E92-B979-49B4-9E1B-E62DF4B89BF3}">
      <dgm:prSet/>
      <dgm:spPr/>
      <dgm:t>
        <a:bodyPr/>
        <a:lstStyle/>
        <a:p>
          <a:endParaRPr lang="zh-TW" altLang="en-US"/>
        </a:p>
      </dgm:t>
    </dgm:pt>
    <dgm:pt modelId="{94A6D201-C5CA-4FB9-BD6F-50EA228D81D4}" type="sibTrans" cxnId="{9A733E92-B979-49B4-9E1B-E62DF4B89BF3}">
      <dgm:prSet/>
      <dgm:spPr/>
      <dgm:t>
        <a:bodyPr/>
        <a:lstStyle/>
        <a:p>
          <a:endParaRPr lang="zh-TW" altLang="en-US"/>
        </a:p>
      </dgm:t>
    </dgm:pt>
    <dgm:pt modelId="{F2A88BC7-DA6C-4F26-9643-6B50F4A24537}" type="pres">
      <dgm:prSet presAssocID="{A5248892-FFD7-430F-BCCE-9EFB4AC0683B}" presName="Name0" presStyleCnt="0">
        <dgm:presLayoutVars>
          <dgm:chMax val="7"/>
          <dgm:chPref val="7"/>
          <dgm:dir/>
        </dgm:presLayoutVars>
      </dgm:prSet>
      <dgm:spPr/>
      <dgm:t>
        <a:bodyPr/>
        <a:lstStyle/>
        <a:p>
          <a:endParaRPr lang="zh-TW" altLang="en-US"/>
        </a:p>
      </dgm:t>
    </dgm:pt>
    <dgm:pt modelId="{5FD33B92-927C-49B2-A448-D205AC5B7AD0}" type="pres">
      <dgm:prSet presAssocID="{A5248892-FFD7-430F-BCCE-9EFB4AC0683B}" presName="Name1" presStyleCnt="0"/>
      <dgm:spPr/>
    </dgm:pt>
    <dgm:pt modelId="{C752B981-50ED-4517-BF00-966559F6EA0B}" type="pres">
      <dgm:prSet presAssocID="{A5248892-FFD7-430F-BCCE-9EFB4AC0683B}" presName="cycle" presStyleCnt="0"/>
      <dgm:spPr/>
    </dgm:pt>
    <dgm:pt modelId="{39CF413E-F512-4950-9C9D-62FCB6C3116B}" type="pres">
      <dgm:prSet presAssocID="{A5248892-FFD7-430F-BCCE-9EFB4AC0683B}" presName="srcNode" presStyleLbl="node1" presStyleIdx="0" presStyleCnt="3"/>
      <dgm:spPr/>
    </dgm:pt>
    <dgm:pt modelId="{BC327761-D347-4B4B-871F-6EAEF8941FB6}" type="pres">
      <dgm:prSet presAssocID="{A5248892-FFD7-430F-BCCE-9EFB4AC0683B}" presName="conn" presStyleLbl="parChTrans1D2" presStyleIdx="0" presStyleCnt="1"/>
      <dgm:spPr/>
      <dgm:t>
        <a:bodyPr/>
        <a:lstStyle/>
        <a:p>
          <a:endParaRPr lang="zh-TW" altLang="en-US"/>
        </a:p>
      </dgm:t>
    </dgm:pt>
    <dgm:pt modelId="{249A4ECC-5D65-42DE-A924-2A7EF50BB3A6}" type="pres">
      <dgm:prSet presAssocID="{A5248892-FFD7-430F-BCCE-9EFB4AC0683B}" presName="extraNode" presStyleLbl="node1" presStyleIdx="0" presStyleCnt="3"/>
      <dgm:spPr/>
    </dgm:pt>
    <dgm:pt modelId="{4E8790AF-64A0-4291-8D94-15988451057C}" type="pres">
      <dgm:prSet presAssocID="{A5248892-FFD7-430F-BCCE-9EFB4AC0683B}" presName="dstNode" presStyleLbl="node1" presStyleIdx="0" presStyleCnt="3"/>
      <dgm:spPr/>
    </dgm:pt>
    <dgm:pt modelId="{89E115B0-A911-49BC-B7F7-438CBEE18833}" type="pres">
      <dgm:prSet presAssocID="{B5C8AC98-F7AA-4D8B-A2A3-BB19E27E58EF}" presName="text_1" presStyleLbl="node1" presStyleIdx="0" presStyleCnt="3" custScaleX="85470" custScaleY="139997" custLinFactNeighborX="-3743" custLinFactNeighborY="6351">
        <dgm:presLayoutVars>
          <dgm:bulletEnabled val="1"/>
        </dgm:presLayoutVars>
      </dgm:prSet>
      <dgm:spPr/>
      <dgm:t>
        <a:bodyPr/>
        <a:lstStyle/>
        <a:p>
          <a:endParaRPr lang="zh-TW" altLang="en-US"/>
        </a:p>
      </dgm:t>
    </dgm:pt>
    <dgm:pt modelId="{23CB8836-D5DA-473C-BD99-E4ED4FAE7945}" type="pres">
      <dgm:prSet presAssocID="{B5C8AC98-F7AA-4D8B-A2A3-BB19E27E58EF}" presName="accent_1" presStyleCnt="0"/>
      <dgm:spPr/>
    </dgm:pt>
    <dgm:pt modelId="{E85E9213-E5B4-4BE7-A0AE-54F1C456C0FA}" type="pres">
      <dgm:prSet presAssocID="{B5C8AC98-F7AA-4D8B-A2A3-BB19E27E58EF}" presName="accentRepeatNode" presStyleLbl="solidFgAcc1" presStyleIdx="0" presStyleCnt="3"/>
      <dgm:spPr/>
    </dgm:pt>
    <dgm:pt modelId="{DE3B8A04-6289-4C9A-B58B-1690F89EFF59}" type="pres">
      <dgm:prSet presAssocID="{6A1D5287-EEBF-4F0A-A9E7-D9066805C61C}" presName="text_2" presStyleLbl="node1" presStyleIdx="1" presStyleCnt="3" custScaleY="129999" custLinFactNeighborX="-652" custLinFactNeighborY="6349">
        <dgm:presLayoutVars>
          <dgm:bulletEnabled val="1"/>
        </dgm:presLayoutVars>
      </dgm:prSet>
      <dgm:spPr/>
      <dgm:t>
        <a:bodyPr/>
        <a:lstStyle/>
        <a:p>
          <a:endParaRPr lang="zh-TW" altLang="en-US"/>
        </a:p>
      </dgm:t>
    </dgm:pt>
    <dgm:pt modelId="{A553BF6E-EF42-43D6-AFE4-335F9406C470}" type="pres">
      <dgm:prSet presAssocID="{6A1D5287-EEBF-4F0A-A9E7-D9066805C61C}" presName="accent_2" presStyleCnt="0"/>
      <dgm:spPr/>
    </dgm:pt>
    <dgm:pt modelId="{6B561AC1-2E56-4C1C-A4B8-AE3663E4D829}" type="pres">
      <dgm:prSet presAssocID="{6A1D5287-EEBF-4F0A-A9E7-D9066805C61C}" presName="accentRepeatNode" presStyleLbl="solidFgAcc1" presStyleIdx="1" presStyleCnt="3"/>
      <dgm:spPr/>
    </dgm:pt>
    <dgm:pt modelId="{A4804738-929B-4F7D-BCDB-4E28051E0A27}" type="pres">
      <dgm:prSet presAssocID="{C40A71C9-8951-4DD7-BDAE-15E862D680B5}" presName="text_3" presStyleLbl="node1" presStyleIdx="2" presStyleCnt="3" custLinFactNeighborX="-246" custLinFactNeighborY="-1153">
        <dgm:presLayoutVars>
          <dgm:bulletEnabled val="1"/>
        </dgm:presLayoutVars>
      </dgm:prSet>
      <dgm:spPr/>
      <dgm:t>
        <a:bodyPr/>
        <a:lstStyle/>
        <a:p>
          <a:endParaRPr lang="zh-TW" altLang="en-US"/>
        </a:p>
      </dgm:t>
    </dgm:pt>
    <dgm:pt modelId="{3DD4BFDA-7616-4A00-B72B-591BC054D83E}" type="pres">
      <dgm:prSet presAssocID="{C40A71C9-8951-4DD7-BDAE-15E862D680B5}" presName="accent_3" presStyleCnt="0"/>
      <dgm:spPr/>
    </dgm:pt>
    <dgm:pt modelId="{C4640DE5-D091-4C99-8570-A69221DA596B}" type="pres">
      <dgm:prSet presAssocID="{C40A71C9-8951-4DD7-BDAE-15E862D680B5}" presName="accentRepeatNode" presStyleLbl="solidFgAcc1" presStyleIdx="2" presStyleCnt="3"/>
      <dgm:spPr/>
    </dgm:pt>
  </dgm:ptLst>
  <dgm:cxnLst>
    <dgm:cxn modelId="{FBB597A7-D23F-4FD1-915E-26CB31D904F7}" type="presOf" srcId="{C40A71C9-8951-4DD7-BDAE-15E862D680B5}" destId="{A4804738-929B-4F7D-BCDB-4E28051E0A27}" srcOrd="0" destOrd="0" presId="urn:microsoft.com/office/officeart/2008/layout/VerticalCurvedList"/>
    <dgm:cxn modelId="{2B34AF16-FCA3-4E3F-AED7-EB892E1382ED}" type="presOf" srcId="{B5C8AC98-F7AA-4D8B-A2A3-BB19E27E58EF}" destId="{89E115B0-A911-49BC-B7F7-438CBEE18833}" srcOrd="0" destOrd="0" presId="urn:microsoft.com/office/officeart/2008/layout/VerticalCurvedList"/>
    <dgm:cxn modelId="{187F7AA1-0C98-476C-8A6E-BAB654C47B1E}" type="presOf" srcId="{A5248892-FFD7-430F-BCCE-9EFB4AC0683B}" destId="{F2A88BC7-DA6C-4F26-9643-6B50F4A24537}" srcOrd="0" destOrd="0" presId="urn:microsoft.com/office/officeart/2008/layout/VerticalCurvedList"/>
    <dgm:cxn modelId="{32B2CEF8-C7CF-4B09-A044-0A29F3D4CA1E}" srcId="{A5248892-FFD7-430F-BCCE-9EFB4AC0683B}" destId="{6A1D5287-EEBF-4F0A-A9E7-D9066805C61C}" srcOrd="1" destOrd="0" parTransId="{1B1AAF8F-61B2-4EB5-BD65-30029699AB39}" sibTransId="{898C363A-CAEB-495C-AA6C-72B4D7D0E79D}"/>
    <dgm:cxn modelId="{9A733E92-B979-49B4-9E1B-E62DF4B89BF3}" srcId="{A5248892-FFD7-430F-BCCE-9EFB4AC0683B}" destId="{C40A71C9-8951-4DD7-BDAE-15E862D680B5}" srcOrd="2" destOrd="0" parTransId="{D290B1B5-3A21-43F4-8412-08548C881FFA}" sibTransId="{94A6D201-C5CA-4FB9-BD6F-50EA228D81D4}"/>
    <dgm:cxn modelId="{DE8C2D2E-772C-4EA6-B967-B9D5062F6489}" srcId="{A5248892-FFD7-430F-BCCE-9EFB4AC0683B}" destId="{B5C8AC98-F7AA-4D8B-A2A3-BB19E27E58EF}" srcOrd="0" destOrd="0" parTransId="{513582DD-9CC3-454E-A70D-9E7DD853C898}" sibTransId="{C97E1201-7E08-4627-9EDD-4CE336230FBC}"/>
    <dgm:cxn modelId="{1D971961-5738-47AD-A642-A6D19555F0A0}" type="presOf" srcId="{C97E1201-7E08-4627-9EDD-4CE336230FBC}" destId="{BC327761-D347-4B4B-871F-6EAEF8941FB6}" srcOrd="0" destOrd="0" presId="urn:microsoft.com/office/officeart/2008/layout/VerticalCurvedList"/>
    <dgm:cxn modelId="{2FE26D1C-3BE1-407A-8E22-3E6C5EF4949B}" type="presOf" srcId="{6A1D5287-EEBF-4F0A-A9E7-D9066805C61C}" destId="{DE3B8A04-6289-4C9A-B58B-1690F89EFF59}" srcOrd="0" destOrd="0" presId="urn:microsoft.com/office/officeart/2008/layout/VerticalCurvedList"/>
    <dgm:cxn modelId="{7CD030F7-5239-4AAC-B5A0-2EE73BBF068C}" type="presParOf" srcId="{F2A88BC7-DA6C-4F26-9643-6B50F4A24537}" destId="{5FD33B92-927C-49B2-A448-D205AC5B7AD0}" srcOrd="0" destOrd="0" presId="urn:microsoft.com/office/officeart/2008/layout/VerticalCurvedList"/>
    <dgm:cxn modelId="{86AC1EDA-E03B-47F7-A4CE-BCBC4FF6882C}" type="presParOf" srcId="{5FD33B92-927C-49B2-A448-D205AC5B7AD0}" destId="{C752B981-50ED-4517-BF00-966559F6EA0B}" srcOrd="0" destOrd="0" presId="urn:microsoft.com/office/officeart/2008/layout/VerticalCurvedList"/>
    <dgm:cxn modelId="{E611ABF2-8B90-4E48-A344-F828DCE44B88}" type="presParOf" srcId="{C752B981-50ED-4517-BF00-966559F6EA0B}" destId="{39CF413E-F512-4950-9C9D-62FCB6C3116B}" srcOrd="0" destOrd="0" presId="urn:microsoft.com/office/officeart/2008/layout/VerticalCurvedList"/>
    <dgm:cxn modelId="{9D9A0DD7-5E63-4BB8-9F1A-C10A98774865}" type="presParOf" srcId="{C752B981-50ED-4517-BF00-966559F6EA0B}" destId="{BC327761-D347-4B4B-871F-6EAEF8941FB6}" srcOrd="1" destOrd="0" presId="urn:microsoft.com/office/officeart/2008/layout/VerticalCurvedList"/>
    <dgm:cxn modelId="{D111EB52-26EB-4ADA-AAC3-EB9FC8A809FB}" type="presParOf" srcId="{C752B981-50ED-4517-BF00-966559F6EA0B}" destId="{249A4ECC-5D65-42DE-A924-2A7EF50BB3A6}" srcOrd="2" destOrd="0" presId="urn:microsoft.com/office/officeart/2008/layout/VerticalCurvedList"/>
    <dgm:cxn modelId="{D26A388C-D496-495F-8AD5-0DC75E360F27}" type="presParOf" srcId="{C752B981-50ED-4517-BF00-966559F6EA0B}" destId="{4E8790AF-64A0-4291-8D94-15988451057C}" srcOrd="3" destOrd="0" presId="urn:microsoft.com/office/officeart/2008/layout/VerticalCurvedList"/>
    <dgm:cxn modelId="{B441C02C-F7FE-4D49-BAEE-99FCC0C7850E}" type="presParOf" srcId="{5FD33B92-927C-49B2-A448-D205AC5B7AD0}" destId="{89E115B0-A911-49BC-B7F7-438CBEE18833}" srcOrd="1" destOrd="0" presId="urn:microsoft.com/office/officeart/2008/layout/VerticalCurvedList"/>
    <dgm:cxn modelId="{5938E07F-B2D2-4951-91DA-D87A0569BD89}" type="presParOf" srcId="{5FD33B92-927C-49B2-A448-D205AC5B7AD0}" destId="{23CB8836-D5DA-473C-BD99-E4ED4FAE7945}" srcOrd="2" destOrd="0" presId="urn:microsoft.com/office/officeart/2008/layout/VerticalCurvedList"/>
    <dgm:cxn modelId="{11DD7166-B136-489B-9405-1D642AFBCA97}" type="presParOf" srcId="{23CB8836-D5DA-473C-BD99-E4ED4FAE7945}" destId="{E85E9213-E5B4-4BE7-A0AE-54F1C456C0FA}" srcOrd="0" destOrd="0" presId="urn:microsoft.com/office/officeart/2008/layout/VerticalCurvedList"/>
    <dgm:cxn modelId="{16BA26F0-1F00-4C45-A72A-5440F4D4C0E7}" type="presParOf" srcId="{5FD33B92-927C-49B2-A448-D205AC5B7AD0}" destId="{DE3B8A04-6289-4C9A-B58B-1690F89EFF59}" srcOrd="3" destOrd="0" presId="urn:microsoft.com/office/officeart/2008/layout/VerticalCurvedList"/>
    <dgm:cxn modelId="{84B2E21F-35DF-411B-80C7-7B4BF3615130}" type="presParOf" srcId="{5FD33B92-927C-49B2-A448-D205AC5B7AD0}" destId="{A553BF6E-EF42-43D6-AFE4-335F9406C470}" srcOrd="4" destOrd="0" presId="urn:microsoft.com/office/officeart/2008/layout/VerticalCurvedList"/>
    <dgm:cxn modelId="{62C73B9D-84FA-4E8E-A55E-56A6D9C1024E}" type="presParOf" srcId="{A553BF6E-EF42-43D6-AFE4-335F9406C470}" destId="{6B561AC1-2E56-4C1C-A4B8-AE3663E4D829}" srcOrd="0" destOrd="0" presId="urn:microsoft.com/office/officeart/2008/layout/VerticalCurvedList"/>
    <dgm:cxn modelId="{3FE59119-F6DD-406F-BCC1-221E8015DE0F}" type="presParOf" srcId="{5FD33B92-927C-49B2-A448-D205AC5B7AD0}" destId="{A4804738-929B-4F7D-BCDB-4E28051E0A27}" srcOrd="5" destOrd="0" presId="urn:microsoft.com/office/officeart/2008/layout/VerticalCurvedList"/>
    <dgm:cxn modelId="{0B44228F-2A55-49DC-8F45-1B92AA3A0EED}" type="presParOf" srcId="{5FD33B92-927C-49B2-A448-D205AC5B7AD0}" destId="{3DD4BFDA-7616-4A00-B72B-591BC054D83E}" srcOrd="6" destOrd="0" presId="urn:microsoft.com/office/officeart/2008/layout/VerticalCurvedList"/>
    <dgm:cxn modelId="{688C5026-3F3F-454F-84A8-D8393499C2C8}" type="presParOf" srcId="{3DD4BFDA-7616-4A00-B72B-591BC054D83E}" destId="{C4640DE5-D091-4C99-8570-A69221DA59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A5248892-FFD7-430F-BCCE-9EFB4AC0683B}" type="doc">
      <dgm:prSet loTypeId="urn:microsoft.com/office/officeart/2008/layout/VerticalCurvedList" loCatId="list" qsTypeId="urn:microsoft.com/office/officeart/2005/8/quickstyle/simple5" qsCatId="simple" csTypeId="urn:microsoft.com/office/officeart/2005/8/colors/accent2_4" csCatId="accent2" phldr="1"/>
      <dgm:spPr/>
      <dgm:t>
        <a:bodyPr/>
        <a:lstStyle/>
        <a:p>
          <a:endParaRPr lang="zh-TW" altLang="en-US"/>
        </a:p>
      </dgm:t>
    </dgm:pt>
    <dgm:pt modelId="{B5C8AC98-F7AA-4D8B-A2A3-BB19E27E58EF}">
      <dgm:prSet phldrT="[文字]" custT="1"/>
      <dgm:spPr/>
      <dgm:t>
        <a:bodyPr/>
        <a:lstStyle/>
        <a:p>
          <a:r>
            <a:rPr lang="zh-TW" altLang="en-US" sz="1800" b="1" dirty="0">
              <a:solidFill>
                <a:schemeClr val="bg1">
                  <a:lumMod val="50000"/>
                </a:schemeClr>
              </a:solidFill>
            </a:rPr>
            <a:t> </a:t>
          </a:r>
          <a:r>
            <a:rPr lang="zh-TW" altLang="en-US" sz="4000" b="1" dirty="0">
              <a:solidFill>
                <a:schemeClr val="bg1">
                  <a:lumMod val="50000"/>
                </a:schemeClr>
              </a:solidFill>
              <a:latin typeface="標楷體" panose="03000509000000000000" pitchFamily="65" charset="-120"/>
              <a:ea typeface="標楷體" panose="03000509000000000000" pitchFamily="65" charset="-120"/>
            </a:rPr>
            <a:t>公司法大幅修正</a:t>
          </a:r>
        </a:p>
      </dgm:t>
    </dgm:pt>
    <dgm:pt modelId="{513582DD-9CC3-454E-A70D-9E7DD853C898}" type="parTrans" cxnId="{DE8C2D2E-772C-4EA6-B967-B9D5062F6489}">
      <dgm:prSet/>
      <dgm:spPr/>
      <dgm:t>
        <a:bodyPr/>
        <a:lstStyle/>
        <a:p>
          <a:endParaRPr lang="zh-TW" altLang="en-US"/>
        </a:p>
      </dgm:t>
    </dgm:pt>
    <dgm:pt modelId="{C97E1201-7E08-4627-9EDD-4CE336230FBC}" type="sibTrans" cxnId="{DE8C2D2E-772C-4EA6-B967-B9D5062F6489}">
      <dgm:prSet/>
      <dgm:spPr/>
      <dgm:t>
        <a:bodyPr/>
        <a:lstStyle/>
        <a:p>
          <a:endParaRPr lang="zh-TW" altLang="en-US"/>
        </a:p>
      </dgm:t>
    </dgm:pt>
    <dgm:pt modelId="{6A1D5287-EEBF-4F0A-A9E7-D9066805C61C}">
      <dgm:prSet phldrT="[文字]" custT="1"/>
      <dgm:spPr/>
      <dgm:t>
        <a:bodyPr/>
        <a:lstStyle/>
        <a:p>
          <a:r>
            <a:rPr lang="zh-TW" altLang="en-US" sz="2400" b="1" dirty="0">
              <a:solidFill>
                <a:schemeClr val="tx1">
                  <a:lumMod val="75000"/>
                  <a:lumOff val="25000"/>
                </a:schemeClr>
              </a:solidFill>
            </a:rPr>
            <a:t>詳參經濟部商業司網站</a:t>
          </a:r>
          <a:endParaRPr lang="en-US" altLang="zh-TW" sz="2400" b="1" dirty="0">
            <a:solidFill>
              <a:schemeClr val="tx1">
                <a:lumMod val="75000"/>
                <a:lumOff val="25000"/>
              </a:schemeClr>
            </a:solidFill>
          </a:endParaRPr>
        </a:p>
        <a:p>
          <a:r>
            <a:rPr lang="en-US" altLang="zh-TW" sz="2400" b="1" dirty="0">
              <a:solidFill>
                <a:schemeClr val="tx1">
                  <a:lumMod val="75000"/>
                  <a:lumOff val="25000"/>
                </a:schemeClr>
              </a:solidFill>
            </a:rPr>
            <a:t>-</a:t>
          </a:r>
          <a:r>
            <a:rPr lang="zh-TW" altLang="en-US" sz="2400" b="1" dirty="0">
              <a:solidFill>
                <a:schemeClr val="tx1">
                  <a:lumMod val="75000"/>
                  <a:lumOff val="25000"/>
                </a:schemeClr>
              </a:solidFill>
            </a:rPr>
            <a:t>公司法修正專區</a:t>
          </a:r>
        </a:p>
      </dgm:t>
    </dgm:pt>
    <dgm:pt modelId="{1B1AAF8F-61B2-4EB5-BD65-30029699AB39}" type="parTrans" cxnId="{32B2CEF8-C7CF-4B09-A044-0A29F3D4CA1E}">
      <dgm:prSet/>
      <dgm:spPr/>
      <dgm:t>
        <a:bodyPr/>
        <a:lstStyle/>
        <a:p>
          <a:endParaRPr lang="zh-TW" altLang="en-US"/>
        </a:p>
      </dgm:t>
    </dgm:pt>
    <dgm:pt modelId="{898C363A-CAEB-495C-AA6C-72B4D7D0E79D}" type="sibTrans" cxnId="{32B2CEF8-C7CF-4B09-A044-0A29F3D4CA1E}">
      <dgm:prSet/>
      <dgm:spPr/>
      <dgm:t>
        <a:bodyPr/>
        <a:lstStyle/>
        <a:p>
          <a:endParaRPr lang="zh-TW" altLang="en-US"/>
        </a:p>
      </dgm:t>
    </dgm:pt>
    <dgm:pt modelId="{C40A71C9-8951-4DD7-BDAE-15E862D680B5}">
      <dgm:prSet phldrT="[文字]"/>
      <dgm:spPr/>
      <dgm:t>
        <a:bodyPr/>
        <a:lstStyle/>
        <a:p>
          <a:r>
            <a:rPr lang="en-US" altLang="zh-TW" b="1" dirty="0">
              <a:solidFill>
                <a:schemeClr val="tx1">
                  <a:lumMod val="65000"/>
                  <a:lumOff val="35000"/>
                </a:schemeClr>
              </a:solidFill>
              <a:latin typeface="標楷體" panose="03000509000000000000" pitchFamily="65" charset="-120"/>
              <a:ea typeface="標楷體" panose="03000509000000000000" pitchFamily="65" charset="-120"/>
            </a:rPr>
            <a:t>1070731</a:t>
          </a:r>
          <a:r>
            <a:rPr lang="zh-TW" altLang="zh-TW" b="1" dirty="0">
              <a:solidFill>
                <a:schemeClr val="tx1">
                  <a:lumMod val="65000"/>
                  <a:lumOff val="35000"/>
                </a:schemeClr>
              </a:solidFill>
              <a:latin typeface="標楷體" panose="03000509000000000000" pitchFamily="65" charset="-120"/>
              <a:ea typeface="標楷體" panose="03000509000000000000" pitchFamily="65" charset="-120"/>
            </a:rPr>
            <a:t>公司法修正疑義研商會議紀錄</a:t>
          </a:r>
          <a:endParaRPr lang="en-US" altLang="zh-TW" b="1" dirty="0">
            <a:solidFill>
              <a:schemeClr val="tx1">
                <a:lumMod val="65000"/>
                <a:lumOff val="35000"/>
              </a:schemeClr>
            </a:solidFill>
            <a:latin typeface="標楷體" panose="03000509000000000000" pitchFamily="65" charset="-120"/>
            <a:ea typeface="標楷體" panose="03000509000000000000" pitchFamily="65" charset="-120"/>
          </a:endParaRPr>
        </a:p>
        <a:p>
          <a:r>
            <a:rPr lang="en-US" altLang="zh-TW" b="1" dirty="0">
              <a:solidFill>
                <a:schemeClr val="tx1">
                  <a:lumMod val="65000"/>
                  <a:lumOff val="35000"/>
                </a:schemeClr>
              </a:solidFill>
              <a:latin typeface="標楷體" panose="03000509000000000000" pitchFamily="65" charset="-120"/>
              <a:ea typeface="標楷體" panose="03000509000000000000" pitchFamily="65" charset="-120"/>
            </a:rPr>
            <a:t>-§173-1</a:t>
          </a:r>
          <a:endParaRPr lang="zh-TW" altLang="en-US" b="1" dirty="0">
            <a:solidFill>
              <a:schemeClr val="tx1">
                <a:lumMod val="65000"/>
                <a:lumOff val="35000"/>
              </a:schemeClr>
            </a:solidFill>
            <a:latin typeface="標楷體" panose="03000509000000000000" pitchFamily="65" charset="-120"/>
            <a:ea typeface="標楷體" panose="03000509000000000000" pitchFamily="65" charset="-120"/>
          </a:endParaRPr>
        </a:p>
      </dgm:t>
    </dgm:pt>
    <dgm:pt modelId="{D290B1B5-3A21-43F4-8412-08548C881FFA}" type="parTrans" cxnId="{9A733E92-B979-49B4-9E1B-E62DF4B89BF3}">
      <dgm:prSet/>
      <dgm:spPr/>
      <dgm:t>
        <a:bodyPr/>
        <a:lstStyle/>
        <a:p>
          <a:endParaRPr lang="zh-TW" altLang="en-US"/>
        </a:p>
      </dgm:t>
    </dgm:pt>
    <dgm:pt modelId="{94A6D201-C5CA-4FB9-BD6F-50EA228D81D4}" type="sibTrans" cxnId="{9A733E92-B979-49B4-9E1B-E62DF4B89BF3}">
      <dgm:prSet/>
      <dgm:spPr/>
      <dgm:t>
        <a:bodyPr/>
        <a:lstStyle/>
        <a:p>
          <a:endParaRPr lang="zh-TW" altLang="en-US"/>
        </a:p>
      </dgm:t>
    </dgm:pt>
    <dgm:pt modelId="{F2A88BC7-DA6C-4F26-9643-6B50F4A24537}" type="pres">
      <dgm:prSet presAssocID="{A5248892-FFD7-430F-BCCE-9EFB4AC0683B}" presName="Name0" presStyleCnt="0">
        <dgm:presLayoutVars>
          <dgm:chMax val="7"/>
          <dgm:chPref val="7"/>
          <dgm:dir/>
        </dgm:presLayoutVars>
      </dgm:prSet>
      <dgm:spPr/>
      <dgm:t>
        <a:bodyPr/>
        <a:lstStyle/>
        <a:p>
          <a:endParaRPr lang="zh-TW" altLang="en-US"/>
        </a:p>
      </dgm:t>
    </dgm:pt>
    <dgm:pt modelId="{5FD33B92-927C-49B2-A448-D205AC5B7AD0}" type="pres">
      <dgm:prSet presAssocID="{A5248892-FFD7-430F-BCCE-9EFB4AC0683B}" presName="Name1" presStyleCnt="0"/>
      <dgm:spPr/>
    </dgm:pt>
    <dgm:pt modelId="{C752B981-50ED-4517-BF00-966559F6EA0B}" type="pres">
      <dgm:prSet presAssocID="{A5248892-FFD7-430F-BCCE-9EFB4AC0683B}" presName="cycle" presStyleCnt="0"/>
      <dgm:spPr/>
    </dgm:pt>
    <dgm:pt modelId="{39CF413E-F512-4950-9C9D-62FCB6C3116B}" type="pres">
      <dgm:prSet presAssocID="{A5248892-FFD7-430F-BCCE-9EFB4AC0683B}" presName="srcNode" presStyleLbl="node1" presStyleIdx="0" presStyleCnt="3"/>
      <dgm:spPr/>
    </dgm:pt>
    <dgm:pt modelId="{BC327761-D347-4B4B-871F-6EAEF8941FB6}" type="pres">
      <dgm:prSet presAssocID="{A5248892-FFD7-430F-BCCE-9EFB4AC0683B}" presName="conn" presStyleLbl="parChTrans1D2" presStyleIdx="0" presStyleCnt="1"/>
      <dgm:spPr/>
      <dgm:t>
        <a:bodyPr/>
        <a:lstStyle/>
        <a:p>
          <a:endParaRPr lang="zh-TW" altLang="en-US"/>
        </a:p>
      </dgm:t>
    </dgm:pt>
    <dgm:pt modelId="{249A4ECC-5D65-42DE-A924-2A7EF50BB3A6}" type="pres">
      <dgm:prSet presAssocID="{A5248892-FFD7-430F-BCCE-9EFB4AC0683B}" presName="extraNode" presStyleLbl="node1" presStyleIdx="0" presStyleCnt="3"/>
      <dgm:spPr/>
    </dgm:pt>
    <dgm:pt modelId="{4E8790AF-64A0-4291-8D94-15988451057C}" type="pres">
      <dgm:prSet presAssocID="{A5248892-FFD7-430F-BCCE-9EFB4AC0683B}" presName="dstNode" presStyleLbl="node1" presStyleIdx="0" presStyleCnt="3"/>
      <dgm:spPr/>
    </dgm:pt>
    <dgm:pt modelId="{89E115B0-A911-49BC-B7F7-438CBEE18833}" type="pres">
      <dgm:prSet presAssocID="{B5C8AC98-F7AA-4D8B-A2A3-BB19E27E58EF}" presName="text_1" presStyleLbl="node1" presStyleIdx="0" presStyleCnt="3" custScaleY="109998" custLinFactNeighborX="-3743" custLinFactNeighborY="6351">
        <dgm:presLayoutVars>
          <dgm:bulletEnabled val="1"/>
        </dgm:presLayoutVars>
      </dgm:prSet>
      <dgm:spPr/>
      <dgm:t>
        <a:bodyPr/>
        <a:lstStyle/>
        <a:p>
          <a:endParaRPr lang="zh-TW" altLang="en-US"/>
        </a:p>
      </dgm:t>
    </dgm:pt>
    <dgm:pt modelId="{23CB8836-D5DA-473C-BD99-E4ED4FAE7945}" type="pres">
      <dgm:prSet presAssocID="{B5C8AC98-F7AA-4D8B-A2A3-BB19E27E58EF}" presName="accent_1" presStyleCnt="0"/>
      <dgm:spPr/>
    </dgm:pt>
    <dgm:pt modelId="{E85E9213-E5B4-4BE7-A0AE-54F1C456C0FA}" type="pres">
      <dgm:prSet presAssocID="{B5C8AC98-F7AA-4D8B-A2A3-BB19E27E58EF}" presName="accentRepeatNode" presStyleLbl="solidFgAcc1" presStyleIdx="0" presStyleCnt="3"/>
      <dgm:spPr/>
    </dgm:pt>
    <dgm:pt modelId="{DE3B8A04-6289-4C9A-B58B-1690F89EFF59}" type="pres">
      <dgm:prSet presAssocID="{6A1D5287-EEBF-4F0A-A9E7-D9066805C61C}" presName="text_2" presStyleLbl="node1" presStyleIdx="1" presStyleCnt="3" custScaleY="129999" custLinFactNeighborX="-652" custLinFactNeighborY="6349">
        <dgm:presLayoutVars>
          <dgm:bulletEnabled val="1"/>
        </dgm:presLayoutVars>
      </dgm:prSet>
      <dgm:spPr/>
      <dgm:t>
        <a:bodyPr/>
        <a:lstStyle/>
        <a:p>
          <a:endParaRPr lang="zh-TW" altLang="en-US"/>
        </a:p>
      </dgm:t>
    </dgm:pt>
    <dgm:pt modelId="{A553BF6E-EF42-43D6-AFE4-335F9406C470}" type="pres">
      <dgm:prSet presAssocID="{6A1D5287-EEBF-4F0A-A9E7-D9066805C61C}" presName="accent_2" presStyleCnt="0"/>
      <dgm:spPr/>
    </dgm:pt>
    <dgm:pt modelId="{6B561AC1-2E56-4C1C-A4B8-AE3663E4D829}" type="pres">
      <dgm:prSet presAssocID="{6A1D5287-EEBF-4F0A-A9E7-D9066805C61C}" presName="accentRepeatNode" presStyleLbl="solidFgAcc1" presStyleIdx="1" presStyleCnt="3"/>
      <dgm:spPr/>
    </dgm:pt>
    <dgm:pt modelId="{A4804738-929B-4F7D-BCDB-4E28051E0A27}" type="pres">
      <dgm:prSet presAssocID="{C40A71C9-8951-4DD7-BDAE-15E862D680B5}" presName="text_3" presStyleLbl="node1" presStyleIdx="2" presStyleCnt="3" custLinFactNeighborX="-246" custLinFactNeighborY="-1153">
        <dgm:presLayoutVars>
          <dgm:bulletEnabled val="1"/>
        </dgm:presLayoutVars>
      </dgm:prSet>
      <dgm:spPr/>
      <dgm:t>
        <a:bodyPr/>
        <a:lstStyle/>
        <a:p>
          <a:endParaRPr lang="zh-TW" altLang="en-US"/>
        </a:p>
      </dgm:t>
    </dgm:pt>
    <dgm:pt modelId="{3DD4BFDA-7616-4A00-B72B-591BC054D83E}" type="pres">
      <dgm:prSet presAssocID="{C40A71C9-8951-4DD7-BDAE-15E862D680B5}" presName="accent_3" presStyleCnt="0"/>
      <dgm:spPr/>
    </dgm:pt>
    <dgm:pt modelId="{C4640DE5-D091-4C99-8570-A69221DA596B}" type="pres">
      <dgm:prSet presAssocID="{C40A71C9-8951-4DD7-BDAE-15E862D680B5}" presName="accentRepeatNode" presStyleLbl="solidFgAcc1" presStyleIdx="2" presStyleCnt="3"/>
      <dgm:spPr/>
    </dgm:pt>
  </dgm:ptLst>
  <dgm:cxnLst>
    <dgm:cxn modelId="{FBB597A7-D23F-4FD1-915E-26CB31D904F7}" type="presOf" srcId="{C40A71C9-8951-4DD7-BDAE-15E862D680B5}" destId="{A4804738-929B-4F7D-BCDB-4E28051E0A27}" srcOrd="0" destOrd="0" presId="urn:microsoft.com/office/officeart/2008/layout/VerticalCurvedList"/>
    <dgm:cxn modelId="{2B34AF16-FCA3-4E3F-AED7-EB892E1382ED}" type="presOf" srcId="{B5C8AC98-F7AA-4D8B-A2A3-BB19E27E58EF}" destId="{89E115B0-A911-49BC-B7F7-438CBEE18833}" srcOrd="0" destOrd="0" presId="urn:microsoft.com/office/officeart/2008/layout/VerticalCurvedList"/>
    <dgm:cxn modelId="{187F7AA1-0C98-476C-8A6E-BAB654C47B1E}" type="presOf" srcId="{A5248892-FFD7-430F-BCCE-9EFB4AC0683B}" destId="{F2A88BC7-DA6C-4F26-9643-6B50F4A24537}" srcOrd="0" destOrd="0" presId="urn:microsoft.com/office/officeart/2008/layout/VerticalCurvedList"/>
    <dgm:cxn modelId="{32B2CEF8-C7CF-4B09-A044-0A29F3D4CA1E}" srcId="{A5248892-FFD7-430F-BCCE-9EFB4AC0683B}" destId="{6A1D5287-EEBF-4F0A-A9E7-D9066805C61C}" srcOrd="1" destOrd="0" parTransId="{1B1AAF8F-61B2-4EB5-BD65-30029699AB39}" sibTransId="{898C363A-CAEB-495C-AA6C-72B4D7D0E79D}"/>
    <dgm:cxn modelId="{9A733E92-B979-49B4-9E1B-E62DF4B89BF3}" srcId="{A5248892-FFD7-430F-BCCE-9EFB4AC0683B}" destId="{C40A71C9-8951-4DD7-BDAE-15E862D680B5}" srcOrd="2" destOrd="0" parTransId="{D290B1B5-3A21-43F4-8412-08548C881FFA}" sibTransId="{94A6D201-C5CA-4FB9-BD6F-50EA228D81D4}"/>
    <dgm:cxn modelId="{DE8C2D2E-772C-4EA6-B967-B9D5062F6489}" srcId="{A5248892-FFD7-430F-BCCE-9EFB4AC0683B}" destId="{B5C8AC98-F7AA-4D8B-A2A3-BB19E27E58EF}" srcOrd="0" destOrd="0" parTransId="{513582DD-9CC3-454E-A70D-9E7DD853C898}" sibTransId="{C97E1201-7E08-4627-9EDD-4CE336230FBC}"/>
    <dgm:cxn modelId="{1D971961-5738-47AD-A642-A6D19555F0A0}" type="presOf" srcId="{C97E1201-7E08-4627-9EDD-4CE336230FBC}" destId="{BC327761-D347-4B4B-871F-6EAEF8941FB6}" srcOrd="0" destOrd="0" presId="urn:microsoft.com/office/officeart/2008/layout/VerticalCurvedList"/>
    <dgm:cxn modelId="{2FE26D1C-3BE1-407A-8E22-3E6C5EF4949B}" type="presOf" srcId="{6A1D5287-EEBF-4F0A-A9E7-D9066805C61C}" destId="{DE3B8A04-6289-4C9A-B58B-1690F89EFF59}" srcOrd="0" destOrd="0" presId="urn:microsoft.com/office/officeart/2008/layout/VerticalCurvedList"/>
    <dgm:cxn modelId="{7CD030F7-5239-4AAC-B5A0-2EE73BBF068C}" type="presParOf" srcId="{F2A88BC7-DA6C-4F26-9643-6B50F4A24537}" destId="{5FD33B92-927C-49B2-A448-D205AC5B7AD0}" srcOrd="0" destOrd="0" presId="urn:microsoft.com/office/officeart/2008/layout/VerticalCurvedList"/>
    <dgm:cxn modelId="{86AC1EDA-E03B-47F7-A4CE-BCBC4FF6882C}" type="presParOf" srcId="{5FD33B92-927C-49B2-A448-D205AC5B7AD0}" destId="{C752B981-50ED-4517-BF00-966559F6EA0B}" srcOrd="0" destOrd="0" presId="urn:microsoft.com/office/officeart/2008/layout/VerticalCurvedList"/>
    <dgm:cxn modelId="{E611ABF2-8B90-4E48-A344-F828DCE44B88}" type="presParOf" srcId="{C752B981-50ED-4517-BF00-966559F6EA0B}" destId="{39CF413E-F512-4950-9C9D-62FCB6C3116B}" srcOrd="0" destOrd="0" presId="urn:microsoft.com/office/officeart/2008/layout/VerticalCurvedList"/>
    <dgm:cxn modelId="{9D9A0DD7-5E63-4BB8-9F1A-C10A98774865}" type="presParOf" srcId="{C752B981-50ED-4517-BF00-966559F6EA0B}" destId="{BC327761-D347-4B4B-871F-6EAEF8941FB6}" srcOrd="1" destOrd="0" presId="urn:microsoft.com/office/officeart/2008/layout/VerticalCurvedList"/>
    <dgm:cxn modelId="{D111EB52-26EB-4ADA-AAC3-EB9FC8A809FB}" type="presParOf" srcId="{C752B981-50ED-4517-BF00-966559F6EA0B}" destId="{249A4ECC-5D65-42DE-A924-2A7EF50BB3A6}" srcOrd="2" destOrd="0" presId="urn:microsoft.com/office/officeart/2008/layout/VerticalCurvedList"/>
    <dgm:cxn modelId="{D26A388C-D496-495F-8AD5-0DC75E360F27}" type="presParOf" srcId="{C752B981-50ED-4517-BF00-966559F6EA0B}" destId="{4E8790AF-64A0-4291-8D94-15988451057C}" srcOrd="3" destOrd="0" presId="urn:microsoft.com/office/officeart/2008/layout/VerticalCurvedList"/>
    <dgm:cxn modelId="{B441C02C-F7FE-4D49-BAEE-99FCC0C7850E}" type="presParOf" srcId="{5FD33B92-927C-49B2-A448-D205AC5B7AD0}" destId="{89E115B0-A911-49BC-B7F7-438CBEE18833}" srcOrd="1" destOrd="0" presId="urn:microsoft.com/office/officeart/2008/layout/VerticalCurvedList"/>
    <dgm:cxn modelId="{5938E07F-B2D2-4951-91DA-D87A0569BD89}" type="presParOf" srcId="{5FD33B92-927C-49B2-A448-D205AC5B7AD0}" destId="{23CB8836-D5DA-473C-BD99-E4ED4FAE7945}" srcOrd="2" destOrd="0" presId="urn:microsoft.com/office/officeart/2008/layout/VerticalCurvedList"/>
    <dgm:cxn modelId="{11DD7166-B136-489B-9405-1D642AFBCA97}" type="presParOf" srcId="{23CB8836-D5DA-473C-BD99-E4ED4FAE7945}" destId="{E85E9213-E5B4-4BE7-A0AE-54F1C456C0FA}" srcOrd="0" destOrd="0" presId="urn:microsoft.com/office/officeart/2008/layout/VerticalCurvedList"/>
    <dgm:cxn modelId="{16BA26F0-1F00-4C45-A72A-5440F4D4C0E7}" type="presParOf" srcId="{5FD33B92-927C-49B2-A448-D205AC5B7AD0}" destId="{DE3B8A04-6289-4C9A-B58B-1690F89EFF59}" srcOrd="3" destOrd="0" presId="urn:microsoft.com/office/officeart/2008/layout/VerticalCurvedList"/>
    <dgm:cxn modelId="{84B2E21F-35DF-411B-80C7-7B4BF3615130}" type="presParOf" srcId="{5FD33B92-927C-49B2-A448-D205AC5B7AD0}" destId="{A553BF6E-EF42-43D6-AFE4-335F9406C470}" srcOrd="4" destOrd="0" presId="urn:microsoft.com/office/officeart/2008/layout/VerticalCurvedList"/>
    <dgm:cxn modelId="{62C73B9D-84FA-4E8E-A55E-56A6D9C1024E}" type="presParOf" srcId="{A553BF6E-EF42-43D6-AFE4-335F9406C470}" destId="{6B561AC1-2E56-4C1C-A4B8-AE3663E4D829}" srcOrd="0" destOrd="0" presId="urn:microsoft.com/office/officeart/2008/layout/VerticalCurvedList"/>
    <dgm:cxn modelId="{3FE59119-F6DD-406F-BCC1-221E8015DE0F}" type="presParOf" srcId="{5FD33B92-927C-49B2-A448-D205AC5B7AD0}" destId="{A4804738-929B-4F7D-BCDB-4E28051E0A27}" srcOrd="5" destOrd="0" presId="urn:microsoft.com/office/officeart/2008/layout/VerticalCurvedList"/>
    <dgm:cxn modelId="{0B44228F-2A55-49DC-8F45-1B92AA3A0EED}" type="presParOf" srcId="{5FD33B92-927C-49B2-A448-D205AC5B7AD0}" destId="{3DD4BFDA-7616-4A00-B72B-591BC054D83E}" srcOrd="6" destOrd="0" presId="urn:microsoft.com/office/officeart/2008/layout/VerticalCurvedList"/>
    <dgm:cxn modelId="{688C5026-3F3F-454F-84A8-D8393499C2C8}" type="presParOf" srcId="{3DD4BFDA-7616-4A00-B72B-591BC054D83E}" destId="{C4640DE5-D091-4C99-8570-A69221DA59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A5248892-FFD7-430F-BCCE-9EFB4AC0683B}" type="doc">
      <dgm:prSet loTypeId="urn:microsoft.com/office/officeart/2008/layout/VerticalCurvedList" loCatId="list" qsTypeId="urn:microsoft.com/office/officeart/2005/8/quickstyle/3d3" qsCatId="3D" csTypeId="urn:microsoft.com/office/officeart/2005/8/colors/colorful4" csCatId="colorful" phldr="1"/>
      <dgm:spPr/>
      <dgm:t>
        <a:bodyPr/>
        <a:lstStyle/>
        <a:p>
          <a:endParaRPr lang="zh-TW" altLang="en-US"/>
        </a:p>
      </dgm:t>
    </dgm:pt>
    <dgm:pt modelId="{780DF6BA-7B52-4F4A-8BD9-EB7F8428F5DD}">
      <dgm:prSet/>
      <dgm:spPr/>
      <dgm:t>
        <a:bodyPr/>
        <a:lstStyle/>
        <a:p>
          <a:r>
            <a:rPr lang="en-US" altLang="en-US" dirty="0"/>
            <a:t>107/6/15</a:t>
          </a:r>
          <a:r>
            <a:rPr lang="zh-TW" altLang="en-US" dirty="0"/>
            <a:t>金管證發字第</a:t>
          </a:r>
          <a:r>
            <a:rPr lang="en-US" altLang="en-US" dirty="0"/>
            <a:t>1070321630</a:t>
          </a:r>
          <a:r>
            <a:rPr lang="zh-TW" altLang="en-US" dirty="0"/>
            <a:t>號</a:t>
          </a:r>
        </a:p>
      </dgm:t>
    </dgm:pt>
    <dgm:pt modelId="{1946FF2D-1DF7-460B-A203-2FA3F4E64C5D}" type="parTrans" cxnId="{1979A865-7063-43D4-9452-02EDB7623CF5}">
      <dgm:prSet/>
      <dgm:spPr/>
      <dgm:t>
        <a:bodyPr/>
        <a:lstStyle/>
        <a:p>
          <a:endParaRPr lang="zh-TW" altLang="en-US"/>
        </a:p>
      </dgm:t>
    </dgm:pt>
    <dgm:pt modelId="{3F248731-5862-495D-9946-5E4E861AD283}" type="sibTrans" cxnId="{1979A865-7063-43D4-9452-02EDB7623CF5}">
      <dgm:prSet/>
      <dgm:spPr/>
      <dgm:t>
        <a:bodyPr/>
        <a:lstStyle/>
        <a:p>
          <a:endParaRPr lang="zh-TW" altLang="en-US"/>
        </a:p>
      </dgm:t>
    </dgm:pt>
    <dgm:pt modelId="{0B989A99-478E-4783-B55D-951C50752612}">
      <dgm:prSet custT="1"/>
      <dgm:spPr/>
      <dgm:t>
        <a:bodyPr/>
        <a:lstStyle/>
        <a:p>
          <a:r>
            <a:rPr lang="zh-TW" altLang="en-US" sz="1800" dirty="0"/>
            <a:t>徵詢董事候選人擔任意願前提供</a:t>
          </a:r>
          <a:r>
            <a:rPr lang="en-US" altLang="zh-TW" sz="1800" dirty="0"/>
            <a:t>-</a:t>
          </a:r>
          <a:r>
            <a:rPr lang="zh-TW" altLang="en-US" sz="1800" dirty="0"/>
            <a:t>獨立董事法規宣導手冊等</a:t>
          </a:r>
          <a:endParaRPr lang="en-US" altLang="zh-TW" sz="1800" dirty="0"/>
        </a:p>
        <a:p>
          <a:r>
            <a:rPr lang="zh-TW" altLang="en-US" sz="1600" dirty="0"/>
            <a:t>參本中心網站</a:t>
          </a:r>
          <a:r>
            <a:rPr lang="en-US" altLang="zh-TW" sz="1600" dirty="0"/>
            <a:t>-</a:t>
          </a:r>
          <a:r>
            <a:rPr lang="zh-TW" altLang="zh-TW" sz="1600" dirty="0"/>
            <a:t>上</a:t>
          </a:r>
          <a:r>
            <a:rPr lang="en-US" altLang="zh-TW" sz="1600" dirty="0"/>
            <a:t>/</a:t>
          </a:r>
          <a:r>
            <a:rPr lang="zh-TW" altLang="zh-TW" sz="1600" dirty="0"/>
            <a:t>興櫃公司</a:t>
          </a:r>
          <a:r>
            <a:rPr lang="en-US" altLang="zh-TW" sz="1600" dirty="0"/>
            <a:t>-</a:t>
          </a:r>
          <a:r>
            <a:rPr lang="zh-TW" altLang="zh-TW" sz="1600" dirty="0"/>
            <a:t>申請表格</a:t>
          </a:r>
          <a:endParaRPr lang="en-US" altLang="zh-TW" sz="1600" dirty="0"/>
        </a:p>
        <a:p>
          <a:r>
            <a:rPr lang="zh-TW" altLang="en-US" sz="1600"/>
            <a:t>                                          </a:t>
          </a:r>
          <a:r>
            <a:rPr lang="en-US" altLang="zh-TW" sz="1600" dirty="0"/>
            <a:t>-</a:t>
          </a:r>
          <a:r>
            <a:rPr lang="zh-TW" altLang="zh-TW" sz="1600" dirty="0"/>
            <a:t>內部人股權</a:t>
          </a:r>
          <a:r>
            <a:rPr lang="en-US" altLang="zh-TW" sz="1600" dirty="0"/>
            <a:t>-</a:t>
          </a:r>
          <a:r>
            <a:rPr lang="zh-TW" altLang="zh-TW" sz="1600" dirty="0"/>
            <a:t>宣導資料</a:t>
          </a:r>
        </a:p>
      </dgm:t>
    </dgm:pt>
    <dgm:pt modelId="{7DB8B35F-E34E-4D85-8780-B93D2E9991A9}" type="parTrans" cxnId="{22357A0C-F435-413A-A9CB-49827BD07BA8}">
      <dgm:prSet/>
      <dgm:spPr/>
      <dgm:t>
        <a:bodyPr/>
        <a:lstStyle/>
        <a:p>
          <a:endParaRPr lang="zh-TW" altLang="en-US"/>
        </a:p>
      </dgm:t>
    </dgm:pt>
    <dgm:pt modelId="{BDA12E41-0FB2-45F0-ACEE-EF14FDE700E0}" type="sibTrans" cxnId="{22357A0C-F435-413A-A9CB-49827BD07BA8}">
      <dgm:prSet/>
      <dgm:spPr/>
      <dgm:t>
        <a:bodyPr/>
        <a:lstStyle/>
        <a:p>
          <a:endParaRPr lang="zh-TW" altLang="en-US"/>
        </a:p>
      </dgm:t>
    </dgm:pt>
    <dgm:pt modelId="{09CBFBC0-27F1-4537-B445-D2B9DDD35BA7}">
      <dgm:prSet/>
      <dgm:spPr/>
      <dgm:t>
        <a:bodyPr/>
        <a:lstStyle/>
        <a:p>
          <a:r>
            <a:rPr lang="en-US" altLang="en-US" dirty="0"/>
            <a:t>107/8/16</a:t>
          </a:r>
        </a:p>
        <a:p>
          <a:r>
            <a:rPr lang="en-US" altLang="en-US" dirty="0"/>
            <a:t> </a:t>
          </a:r>
          <a:r>
            <a:rPr lang="zh-TW" altLang="en-US" dirty="0"/>
            <a:t>公開發行公司出席股東會使用委託書規則</a:t>
          </a:r>
        </a:p>
      </dgm:t>
    </dgm:pt>
    <dgm:pt modelId="{8243BB92-7673-437A-A307-9FB4AED89CF9}" type="sibTrans" cxnId="{A40917B2-17DF-4CFF-80C2-F28804060D9B}">
      <dgm:prSet/>
      <dgm:spPr/>
      <dgm:t>
        <a:bodyPr/>
        <a:lstStyle/>
        <a:p>
          <a:endParaRPr lang="zh-TW" altLang="en-US"/>
        </a:p>
      </dgm:t>
    </dgm:pt>
    <dgm:pt modelId="{3DCAEC00-9855-4CCF-91F7-536C49D74521}" type="parTrans" cxnId="{A40917B2-17DF-4CFF-80C2-F28804060D9B}">
      <dgm:prSet/>
      <dgm:spPr/>
      <dgm:t>
        <a:bodyPr/>
        <a:lstStyle/>
        <a:p>
          <a:endParaRPr lang="zh-TW" altLang="en-US"/>
        </a:p>
      </dgm:t>
    </dgm:pt>
    <dgm:pt modelId="{F2A88BC7-DA6C-4F26-9643-6B50F4A24537}" type="pres">
      <dgm:prSet presAssocID="{A5248892-FFD7-430F-BCCE-9EFB4AC0683B}" presName="Name0" presStyleCnt="0">
        <dgm:presLayoutVars>
          <dgm:chMax val="7"/>
          <dgm:chPref val="7"/>
          <dgm:dir/>
        </dgm:presLayoutVars>
      </dgm:prSet>
      <dgm:spPr/>
      <dgm:t>
        <a:bodyPr/>
        <a:lstStyle/>
        <a:p>
          <a:endParaRPr lang="zh-TW" altLang="en-US"/>
        </a:p>
      </dgm:t>
    </dgm:pt>
    <dgm:pt modelId="{5FD33B92-927C-49B2-A448-D205AC5B7AD0}" type="pres">
      <dgm:prSet presAssocID="{A5248892-FFD7-430F-BCCE-9EFB4AC0683B}" presName="Name1" presStyleCnt="0"/>
      <dgm:spPr/>
    </dgm:pt>
    <dgm:pt modelId="{C752B981-50ED-4517-BF00-966559F6EA0B}" type="pres">
      <dgm:prSet presAssocID="{A5248892-FFD7-430F-BCCE-9EFB4AC0683B}" presName="cycle" presStyleCnt="0"/>
      <dgm:spPr/>
    </dgm:pt>
    <dgm:pt modelId="{39CF413E-F512-4950-9C9D-62FCB6C3116B}" type="pres">
      <dgm:prSet presAssocID="{A5248892-FFD7-430F-BCCE-9EFB4AC0683B}" presName="srcNode" presStyleLbl="node1" presStyleIdx="0" presStyleCnt="3"/>
      <dgm:spPr/>
    </dgm:pt>
    <dgm:pt modelId="{BC327761-D347-4B4B-871F-6EAEF8941FB6}" type="pres">
      <dgm:prSet presAssocID="{A5248892-FFD7-430F-BCCE-9EFB4AC0683B}" presName="conn" presStyleLbl="parChTrans1D2" presStyleIdx="0" presStyleCnt="1"/>
      <dgm:spPr/>
      <dgm:t>
        <a:bodyPr/>
        <a:lstStyle/>
        <a:p>
          <a:endParaRPr lang="zh-TW" altLang="en-US"/>
        </a:p>
      </dgm:t>
    </dgm:pt>
    <dgm:pt modelId="{249A4ECC-5D65-42DE-A924-2A7EF50BB3A6}" type="pres">
      <dgm:prSet presAssocID="{A5248892-FFD7-430F-BCCE-9EFB4AC0683B}" presName="extraNode" presStyleLbl="node1" presStyleIdx="0" presStyleCnt="3"/>
      <dgm:spPr/>
    </dgm:pt>
    <dgm:pt modelId="{4E8790AF-64A0-4291-8D94-15988451057C}" type="pres">
      <dgm:prSet presAssocID="{A5248892-FFD7-430F-BCCE-9EFB4AC0683B}" presName="dstNode" presStyleLbl="node1" presStyleIdx="0" presStyleCnt="3"/>
      <dgm:spPr/>
    </dgm:pt>
    <dgm:pt modelId="{05C3F5C4-9AE2-4F1B-8201-98D98D8F2152}" type="pres">
      <dgm:prSet presAssocID="{0B989A99-478E-4783-B55D-951C50752612}" presName="text_1" presStyleLbl="node1" presStyleIdx="0" presStyleCnt="3" custScaleX="103103" custScaleY="174078">
        <dgm:presLayoutVars>
          <dgm:bulletEnabled val="1"/>
        </dgm:presLayoutVars>
      </dgm:prSet>
      <dgm:spPr/>
      <dgm:t>
        <a:bodyPr/>
        <a:lstStyle/>
        <a:p>
          <a:endParaRPr lang="zh-TW" altLang="en-US"/>
        </a:p>
      </dgm:t>
    </dgm:pt>
    <dgm:pt modelId="{13F4FDE8-200D-4801-8ADB-C78A763BAACA}" type="pres">
      <dgm:prSet presAssocID="{0B989A99-478E-4783-B55D-951C50752612}" presName="accent_1" presStyleCnt="0"/>
      <dgm:spPr/>
    </dgm:pt>
    <dgm:pt modelId="{2955B4F4-DA6F-4D96-914C-FAD2E08CB3A2}" type="pres">
      <dgm:prSet presAssocID="{0B989A99-478E-4783-B55D-951C50752612}" presName="accentRepeatNode" presStyleLbl="solidFgAcc1" presStyleIdx="0" presStyleCnt="3"/>
      <dgm:spPr/>
    </dgm:pt>
    <dgm:pt modelId="{6FEE8AC4-65EA-4E12-A89A-466231CDC9B0}" type="pres">
      <dgm:prSet presAssocID="{09CBFBC0-27F1-4537-B445-D2B9DDD35BA7}" presName="text_2" presStyleLbl="node1" presStyleIdx="1" presStyleCnt="3" custScaleY="72284">
        <dgm:presLayoutVars>
          <dgm:bulletEnabled val="1"/>
        </dgm:presLayoutVars>
      </dgm:prSet>
      <dgm:spPr/>
      <dgm:t>
        <a:bodyPr/>
        <a:lstStyle/>
        <a:p>
          <a:endParaRPr lang="zh-TW" altLang="en-US"/>
        </a:p>
      </dgm:t>
    </dgm:pt>
    <dgm:pt modelId="{2E1C0B8A-4561-4374-9D19-24FE60CCBA73}" type="pres">
      <dgm:prSet presAssocID="{09CBFBC0-27F1-4537-B445-D2B9DDD35BA7}" presName="accent_2" presStyleCnt="0"/>
      <dgm:spPr/>
    </dgm:pt>
    <dgm:pt modelId="{57A29C42-7ED1-442E-BEDA-3E2AAFAEA99C}" type="pres">
      <dgm:prSet presAssocID="{09CBFBC0-27F1-4537-B445-D2B9DDD35BA7}" presName="accentRepeatNode" presStyleLbl="solidFgAcc1" presStyleIdx="1" presStyleCnt="3"/>
      <dgm:spPr/>
    </dgm:pt>
    <dgm:pt modelId="{2D62F7D8-7DC7-4721-8588-6EEDDC1F1B10}" type="pres">
      <dgm:prSet presAssocID="{780DF6BA-7B52-4F4A-8BD9-EB7F8428F5DD}" presName="text_3" presStyleLbl="node1" presStyleIdx="2" presStyleCnt="3">
        <dgm:presLayoutVars>
          <dgm:bulletEnabled val="1"/>
        </dgm:presLayoutVars>
      </dgm:prSet>
      <dgm:spPr/>
      <dgm:t>
        <a:bodyPr/>
        <a:lstStyle/>
        <a:p>
          <a:endParaRPr lang="zh-TW" altLang="en-US"/>
        </a:p>
      </dgm:t>
    </dgm:pt>
    <dgm:pt modelId="{4902B53D-A8AC-4C27-9F31-26B212E139DE}" type="pres">
      <dgm:prSet presAssocID="{780DF6BA-7B52-4F4A-8BD9-EB7F8428F5DD}" presName="accent_3" presStyleCnt="0"/>
      <dgm:spPr/>
    </dgm:pt>
    <dgm:pt modelId="{8E94F148-0860-4738-8B1F-FEE859EFC385}" type="pres">
      <dgm:prSet presAssocID="{780DF6BA-7B52-4F4A-8BD9-EB7F8428F5DD}" presName="accentRepeatNode" presStyleLbl="solidFgAcc1" presStyleIdx="2" presStyleCnt="3"/>
      <dgm:spPr/>
    </dgm:pt>
  </dgm:ptLst>
  <dgm:cxnLst>
    <dgm:cxn modelId="{BB36BFF4-CEF9-4D6F-BDB4-3766A2A1CC04}" type="presOf" srcId="{09CBFBC0-27F1-4537-B445-D2B9DDD35BA7}" destId="{6FEE8AC4-65EA-4E12-A89A-466231CDC9B0}" srcOrd="0" destOrd="0" presId="urn:microsoft.com/office/officeart/2008/layout/VerticalCurvedList"/>
    <dgm:cxn modelId="{1979A865-7063-43D4-9452-02EDB7623CF5}" srcId="{A5248892-FFD7-430F-BCCE-9EFB4AC0683B}" destId="{780DF6BA-7B52-4F4A-8BD9-EB7F8428F5DD}" srcOrd="2" destOrd="0" parTransId="{1946FF2D-1DF7-460B-A203-2FA3F4E64C5D}" sibTransId="{3F248731-5862-495D-9946-5E4E861AD283}"/>
    <dgm:cxn modelId="{22357A0C-F435-413A-A9CB-49827BD07BA8}" srcId="{A5248892-FFD7-430F-BCCE-9EFB4AC0683B}" destId="{0B989A99-478E-4783-B55D-951C50752612}" srcOrd="0" destOrd="0" parTransId="{7DB8B35F-E34E-4D85-8780-B93D2E9991A9}" sibTransId="{BDA12E41-0FB2-45F0-ACEE-EF14FDE700E0}"/>
    <dgm:cxn modelId="{FF8A42D4-2409-4ADE-84EA-2379F9300C2B}" type="presOf" srcId="{BDA12E41-0FB2-45F0-ACEE-EF14FDE700E0}" destId="{BC327761-D347-4B4B-871F-6EAEF8941FB6}" srcOrd="0" destOrd="0" presId="urn:microsoft.com/office/officeart/2008/layout/VerticalCurvedList"/>
    <dgm:cxn modelId="{A40917B2-17DF-4CFF-80C2-F28804060D9B}" srcId="{A5248892-FFD7-430F-BCCE-9EFB4AC0683B}" destId="{09CBFBC0-27F1-4537-B445-D2B9DDD35BA7}" srcOrd="1" destOrd="0" parTransId="{3DCAEC00-9855-4CCF-91F7-536C49D74521}" sibTransId="{8243BB92-7673-437A-A307-9FB4AED89CF9}"/>
    <dgm:cxn modelId="{187F7AA1-0C98-476C-8A6E-BAB654C47B1E}" type="presOf" srcId="{A5248892-FFD7-430F-BCCE-9EFB4AC0683B}" destId="{F2A88BC7-DA6C-4F26-9643-6B50F4A24537}" srcOrd="0" destOrd="0" presId="urn:microsoft.com/office/officeart/2008/layout/VerticalCurvedList"/>
    <dgm:cxn modelId="{871BABB8-B64D-419E-9BE9-1B9928090CEE}" type="presOf" srcId="{0B989A99-478E-4783-B55D-951C50752612}" destId="{05C3F5C4-9AE2-4F1B-8201-98D98D8F2152}" srcOrd="0" destOrd="0" presId="urn:microsoft.com/office/officeart/2008/layout/VerticalCurvedList"/>
    <dgm:cxn modelId="{95495041-11CF-4BAD-96CA-72DCFABC3BCC}" type="presOf" srcId="{780DF6BA-7B52-4F4A-8BD9-EB7F8428F5DD}" destId="{2D62F7D8-7DC7-4721-8588-6EEDDC1F1B10}" srcOrd="0" destOrd="0" presId="urn:microsoft.com/office/officeart/2008/layout/VerticalCurvedList"/>
    <dgm:cxn modelId="{7CD030F7-5239-4AAC-B5A0-2EE73BBF068C}" type="presParOf" srcId="{F2A88BC7-DA6C-4F26-9643-6B50F4A24537}" destId="{5FD33B92-927C-49B2-A448-D205AC5B7AD0}" srcOrd="0" destOrd="0" presId="urn:microsoft.com/office/officeart/2008/layout/VerticalCurvedList"/>
    <dgm:cxn modelId="{86AC1EDA-E03B-47F7-A4CE-BCBC4FF6882C}" type="presParOf" srcId="{5FD33B92-927C-49B2-A448-D205AC5B7AD0}" destId="{C752B981-50ED-4517-BF00-966559F6EA0B}" srcOrd="0" destOrd="0" presId="urn:microsoft.com/office/officeart/2008/layout/VerticalCurvedList"/>
    <dgm:cxn modelId="{E611ABF2-8B90-4E48-A344-F828DCE44B88}" type="presParOf" srcId="{C752B981-50ED-4517-BF00-966559F6EA0B}" destId="{39CF413E-F512-4950-9C9D-62FCB6C3116B}" srcOrd="0" destOrd="0" presId="urn:microsoft.com/office/officeart/2008/layout/VerticalCurvedList"/>
    <dgm:cxn modelId="{9D9A0DD7-5E63-4BB8-9F1A-C10A98774865}" type="presParOf" srcId="{C752B981-50ED-4517-BF00-966559F6EA0B}" destId="{BC327761-D347-4B4B-871F-6EAEF8941FB6}" srcOrd="1" destOrd="0" presId="urn:microsoft.com/office/officeart/2008/layout/VerticalCurvedList"/>
    <dgm:cxn modelId="{D111EB52-26EB-4ADA-AAC3-EB9FC8A809FB}" type="presParOf" srcId="{C752B981-50ED-4517-BF00-966559F6EA0B}" destId="{249A4ECC-5D65-42DE-A924-2A7EF50BB3A6}" srcOrd="2" destOrd="0" presId="urn:microsoft.com/office/officeart/2008/layout/VerticalCurvedList"/>
    <dgm:cxn modelId="{D26A388C-D496-495F-8AD5-0DC75E360F27}" type="presParOf" srcId="{C752B981-50ED-4517-BF00-966559F6EA0B}" destId="{4E8790AF-64A0-4291-8D94-15988451057C}" srcOrd="3" destOrd="0" presId="urn:microsoft.com/office/officeart/2008/layout/VerticalCurvedList"/>
    <dgm:cxn modelId="{EE0D09F7-9128-4D31-9C9A-449DDC944FFD}" type="presParOf" srcId="{5FD33B92-927C-49B2-A448-D205AC5B7AD0}" destId="{05C3F5C4-9AE2-4F1B-8201-98D98D8F2152}" srcOrd="1" destOrd="0" presId="urn:microsoft.com/office/officeart/2008/layout/VerticalCurvedList"/>
    <dgm:cxn modelId="{A05D4FEA-2303-4AF5-B357-98C559A39BA1}" type="presParOf" srcId="{5FD33B92-927C-49B2-A448-D205AC5B7AD0}" destId="{13F4FDE8-200D-4801-8ADB-C78A763BAACA}" srcOrd="2" destOrd="0" presId="urn:microsoft.com/office/officeart/2008/layout/VerticalCurvedList"/>
    <dgm:cxn modelId="{8EDB3181-B9B8-4758-8806-C7590D312FD3}" type="presParOf" srcId="{13F4FDE8-200D-4801-8ADB-C78A763BAACA}" destId="{2955B4F4-DA6F-4D96-914C-FAD2E08CB3A2}" srcOrd="0" destOrd="0" presId="urn:microsoft.com/office/officeart/2008/layout/VerticalCurvedList"/>
    <dgm:cxn modelId="{7D3A5DBF-4B6B-473A-BFBE-75EFFF160B85}" type="presParOf" srcId="{5FD33B92-927C-49B2-A448-D205AC5B7AD0}" destId="{6FEE8AC4-65EA-4E12-A89A-466231CDC9B0}" srcOrd="3" destOrd="0" presId="urn:microsoft.com/office/officeart/2008/layout/VerticalCurvedList"/>
    <dgm:cxn modelId="{B9404571-C249-46A7-B1F3-9D60C201FE73}" type="presParOf" srcId="{5FD33B92-927C-49B2-A448-D205AC5B7AD0}" destId="{2E1C0B8A-4561-4374-9D19-24FE60CCBA73}" srcOrd="4" destOrd="0" presId="urn:microsoft.com/office/officeart/2008/layout/VerticalCurvedList"/>
    <dgm:cxn modelId="{3465C582-5946-420F-9919-FF30F2D2D05A}" type="presParOf" srcId="{2E1C0B8A-4561-4374-9D19-24FE60CCBA73}" destId="{57A29C42-7ED1-442E-BEDA-3E2AAFAEA99C}" srcOrd="0" destOrd="0" presId="urn:microsoft.com/office/officeart/2008/layout/VerticalCurvedList"/>
    <dgm:cxn modelId="{C76052EF-9B5A-4730-9AE3-1FEAA26DA23F}" type="presParOf" srcId="{5FD33B92-927C-49B2-A448-D205AC5B7AD0}" destId="{2D62F7D8-7DC7-4721-8588-6EEDDC1F1B10}" srcOrd="5" destOrd="0" presId="urn:microsoft.com/office/officeart/2008/layout/VerticalCurvedList"/>
    <dgm:cxn modelId="{339833A7-2B9F-4D9A-8020-0B8BC00C8A96}" type="presParOf" srcId="{5FD33B92-927C-49B2-A448-D205AC5B7AD0}" destId="{4902B53D-A8AC-4C27-9F31-26B212E139DE}" srcOrd="6" destOrd="0" presId="urn:microsoft.com/office/officeart/2008/layout/VerticalCurvedList"/>
    <dgm:cxn modelId="{352CDE20-626D-4CA8-ACCD-2A2402D928DA}" type="presParOf" srcId="{4902B53D-A8AC-4C27-9F31-26B212E139DE}" destId="{8E94F148-0860-4738-8B1F-FEE859EFC38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4187"/>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4187"/>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1E2702B0-64CC-4A3C-984F-4FB2105A3C6B}" type="datetimeFigureOut">
              <a:rPr lang="zh-TW" altLang="en-US"/>
              <a:pPr>
                <a:defRPr/>
              </a:pPr>
              <a:t>2018/9/4</a:t>
            </a:fld>
            <a:endParaRPr lang="zh-TW" altLang="en-US"/>
          </a:p>
        </p:txBody>
      </p:sp>
      <p:sp>
        <p:nvSpPr>
          <p:cNvPr id="4" name="頁尾版面配置區 3"/>
          <p:cNvSpPr>
            <a:spLocks noGrp="1"/>
          </p:cNvSpPr>
          <p:nvPr>
            <p:ph type="ftr" sz="quarter" idx="2"/>
          </p:nvPr>
        </p:nvSpPr>
        <p:spPr>
          <a:xfrm>
            <a:off x="0" y="9378485"/>
            <a:ext cx="2946400" cy="494187"/>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485"/>
            <a:ext cx="2946400" cy="494187"/>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0322F1FE-DF25-48AF-B827-59E2A37321A2}" type="slidenum">
              <a:rPr lang="zh-TW" altLang="en-US"/>
              <a:pPr/>
              <a:t>‹#›</a:t>
            </a:fld>
            <a:endParaRPr lang="en-US" altLang="zh-TW"/>
          </a:p>
        </p:txBody>
      </p:sp>
    </p:spTree>
    <p:extLst>
      <p:ext uri="{BB962C8B-B14F-4D97-AF65-F5344CB8AC3E}">
        <p14:creationId xmlns:p14="http://schemas.microsoft.com/office/powerpoint/2010/main" val="4828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4187"/>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4187"/>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DE2973B8-1248-4681-B838-91AC13AAFC34}" type="datetimeFigureOut">
              <a:rPr lang="zh-TW" altLang="en-US"/>
              <a:pPr>
                <a:defRPr/>
              </a:pPr>
              <a:t>2018/9/4</a:t>
            </a:fld>
            <a:endParaRPr lang="zh-TW" altLang="en-US"/>
          </a:p>
        </p:txBody>
      </p:sp>
      <p:sp>
        <p:nvSpPr>
          <p:cNvPr id="4" name="投影片圖像版面配置區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723" tIns="45862" rIns="91723" bIns="45862" rtlCol="0" anchor="ctr"/>
          <a:lstStyle/>
          <a:p>
            <a:pPr lvl="0"/>
            <a:endParaRPr lang="zh-TW" altLang="en-US" noProof="0"/>
          </a:p>
        </p:txBody>
      </p:sp>
      <p:sp>
        <p:nvSpPr>
          <p:cNvPr id="5" name="備忘稿版面配置區 4"/>
          <p:cNvSpPr>
            <a:spLocks noGrp="1"/>
          </p:cNvSpPr>
          <p:nvPr>
            <p:ph type="body" sz="quarter" idx="3"/>
          </p:nvPr>
        </p:nvSpPr>
        <p:spPr>
          <a:xfrm>
            <a:off x="679450" y="4690823"/>
            <a:ext cx="5438775" cy="4441359"/>
          </a:xfrm>
          <a:prstGeom prst="rect">
            <a:avLst/>
          </a:prstGeom>
        </p:spPr>
        <p:txBody>
          <a:bodyPr vert="horz" lIns="91723" tIns="45862" rIns="91723" bIns="45862"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378485"/>
            <a:ext cx="2946400" cy="494187"/>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378485"/>
            <a:ext cx="2946400" cy="494187"/>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AAADEBAC-D269-4306-8D8F-4A14E31BD91D}" type="slidenum">
              <a:rPr lang="zh-TW" altLang="en-US"/>
              <a:pPr/>
              <a:t>‹#›</a:t>
            </a:fld>
            <a:endParaRPr lang="en-US" altLang="zh-TW"/>
          </a:p>
        </p:txBody>
      </p:sp>
    </p:spTree>
    <p:extLst>
      <p:ext uri="{BB962C8B-B14F-4D97-AF65-F5344CB8AC3E}">
        <p14:creationId xmlns:p14="http://schemas.microsoft.com/office/powerpoint/2010/main" val="134206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1.</a:t>
            </a:r>
            <a:r>
              <a:rPr lang="zh-TW" altLang="en-US"/>
              <a:t>提醒 中場沒休息</a:t>
            </a:r>
          </a:p>
        </p:txBody>
      </p:sp>
      <p:sp>
        <p:nvSpPr>
          <p:cNvPr id="112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2737299-B830-460D-B5F0-3B97AB06AD3A}" type="slidenum">
              <a:rPr lang="zh-TW" altLang="en-US"/>
              <a:pPr>
                <a:spcBef>
                  <a:spcPct val="0"/>
                </a:spcBef>
              </a:pPr>
              <a:t>1</a:t>
            </a:fld>
            <a:endParaRPr lang="en-US" altLang="zh-TW"/>
          </a:p>
        </p:txBody>
      </p:sp>
    </p:spTree>
    <p:extLst>
      <p:ext uri="{BB962C8B-B14F-4D97-AF65-F5344CB8AC3E}">
        <p14:creationId xmlns:p14="http://schemas.microsoft.com/office/powerpoint/2010/main" val="263540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marL="571500" indent="-571500">
              <a:buClrTx/>
              <a:buSzPct val="80000"/>
              <a:buFont typeface="Wingdings" panose="05000000000000000000" pitchFamily="2" charset="2"/>
              <a:buChar char="n"/>
              <a:defRPr/>
            </a:lvl1pPr>
            <a:extLst/>
          </a:lstStyle>
          <a:p>
            <a:r>
              <a:rPr lang="zh-TW" altLang="en-US" dirty="0"/>
              <a:t>按一下以編輯母片標題樣式</a:t>
            </a:r>
            <a:endParaRPr lang="en-US" dirty="0"/>
          </a:p>
        </p:txBody>
      </p:sp>
      <p:sp>
        <p:nvSpPr>
          <p:cNvPr id="3" name="內容版面配置區 2"/>
          <p:cNvSpPr>
            <a:spLocks noGrp="1"/>
          </p:cNvSpPr>
          <p:nvPr>
            <p:ph idx="1"/>
          </p:nvPr>
        </p:nvSpPr>
        <p:spPr/>
        <p:txBody>
          <a:bodyPr/>
          <a:lstStyle>
            <a:lvl1pPr marL="365125" indent="-282575">
              <a:buClrTx/>
              <a:buFont typeface="Arial" panose="020B0604020202020204" pitchFamily="34" charset="0"/>
              <a:buChar char="•"/>
              <a:defRPr baseline="0">
                <a:solidFill>
                  <a:schemeClr val="bg2">
                    <a:lumMod val="10000"/>
                  </a:schemeClr>
                </a:solidFill>
              </a:defRPr>
            </a:lvl1pPr>
            <a:lvl2pPr marL="639763" indent="-236538">
              <a:buClrTx/>
              <a:buFont typeface="Wingdings" panose="05000000000000000000" pitchFamily="2" charset="2"/>
              <a:buChar char="ü"/>
              <a:defRPr/>
            </a:lvl2pPr>
            <a:lvl3pPr marL="885825" indent="-228600">
              <a:buClrTx/>
              <a:buFont typeface="Arial" panose="020B0604020202020204" pitchFamily="34" charset="0"/>
              <a:buChar char="•"/>
              <a:defRPr/>
            </a:lvl3pPr>
            <a:lvl4pPr marL="1096963" indent="-173038">
              <a:buFont typeface="Arial" panose="020B0604020202020204" pitchFamily="34" charset="0"/>
              <a:buChar char="•"/>
              <a:defRPr/>
            </a:lvl4pPr>
            <a:lvl5pPr marL="1296988" indent="-182563">
              <a:buFont typeface="Arial" panose="020B0604020202020204" pitchFamily="34" charset="0"/>
              <a:buChar char="•"/>
              <a:defRPr/>
            </a:lvl5pPr>
            <a:extLst/>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投影片編號版面配置區 21"/>
          <p:cNvSpPr>
            <a:spLocks noGrp="1"/>
          </p:cNvSpPr>
          <p:nvPr>
            <p:ph type="sldNum" sz="quarter" idx="10"/>
          </p:nvPr>
        </p:nvSpPr>
        <p:spPr/>
        <p:txBody>
          <a:bodyPr/>
          <a:lstStyle>
            <a:lvl1pPr>
              <a:defRPr/>
            </a:lvl1pPr>
          </a:lstStyle>
          <a:p>
            <a:fld id="{8B287FFD-0222-4443-8C42-38CFEA8EF21F}" type="slidenum">
              <a:rPr lang="zh-TW" altLang="en-US"/>
              <a:pPr/>
              <a:t>‹#›</a:t>
            </a:fld>
            <a:endParaRPr lang="en-US" altLang="zh-TW"/>
          </a:p>
        </p:txBody>
      </p:sp>
    </p:spTree>
    <p:extLst>
      <p:ext uri="{BB962C8B-B14F-4D97-AF65-F5344CB8AC3E}">
        <p14:creationId xmlns:p14="http://schemas.microsoft.com/office/powerpoint/2010/main" val="18043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23"/>
          <p:cNvSpPr>
            <a:spLocks noGrp="1"/>
          </p:cNvSpPr>
          <p:nvPr>
            <p:ph type="dt" sz="half" idx="10"/>
          </p:nvPr>
        </p:nvSpPr>
        <p:spPr/>
        <p:txBody>
          <a:bodyPr/>
          <a:lstStyle>
            <a:lvl1pPr>
              <a:defRPr/>
            </a:lvl1pPr>
          </a:lstStyle>
          <a:p>
            <a:pPr>
              <a:defRPr/>
            </a:pPr>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fld id="{7019D41C-FA6D-42F2-87A1-A65B6CE98320}" type="slidenum">
              <a:rPr lang="zh-TW" altLang="en-US"/>
              <a:pPr/>
              <a:t>‹#›</a:t>
            </a:fld>
            <a:endParaRPr lang="en-US" altLang="zh-TW"/>
          </a:p>
        </p:txBody>
      </p:sp>
    </p:spTree>
    <p:extLst>
      <p:ext uri="{BB962C8B-B14F-4D97-AF65-F5344CB8AC3E}">
        <p14:creationId xmlns:p14="http://schemas.microsoft.com/office/powerpoint/2010/main" val="353206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lang="zh-TW" altLang="en-US"/>
              <a:t>按一下以編輯母片標題樣式</a:t>
            </a:r>
            <a:endParaRPr lang="en-US" dirty="0"/>
          </a:p>
        </p:txBody>
      </p:sp>
      <p:sp>
        <p:nvSpPr>
          <p:cNvPr id="3" name="投影片編號版面配置區 21"/>
          <p:cNvSpPr>
            <a:spLocks noGrp="1"/>
          </p:cNvSpPr>
          <p:nvPr>
            <p:ph type="sldNum" sz="quarter" idx="10"/>
          </p:nvPr>
        </p:nvSpPr>
        <p:spPr/>
        <p:txBody>
          <a:bodyPr/>
          <a:lstStyle>
            <a:lvl1pPr>
              <a:defRPr/>
            </a:lvl1pPr>
          </a:lstStyle>
          <a:p>
            <a:fld id="{1D82B37B-D9D0-4312-B283-F49F6A54CC9A}" type="slidenum">
              <a:rPr lang="zh-TW" altLang="en-US"/>
              <a:pPr/>
              <a:t>‹#›</a:t>
            </a:fld>
            <a:endParaRPr lang="en-US" altLang="zh-TW"/>
          </a:p>
        </p:txBody>
      </p:sp>
    </p:spTree>
    <p:extLst>
      <p:ext uri="{BB962C8B-B14F-4D97-AF65-F5344CB8AC3E}">
        <p14:creationId xmlns:p14="http://schemas.microsoft.com/office/powerpoint/2010/main" val="63805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endParaRPr lang="zh-TW" altLang="en-US"/>
          </a:p>
        </p:txBody>
      </p:sp>
      <p:sp>
        <p:nvSpPr>
          <p:cNvPr id="6" name="投影片編號版面配置區 6"/>
          <p:cNvSpPr>
            <a:spLocks noGrp="1"/>
          </p:cNvSpPr>
          <p:nvPr>
            <p:ph type="sldNum" sz="quarter" idx="11"/>
          </p:nvPr>
        </p:nvSpPr>
        <p:spPr/>
        <p:txBody>
          <a:bodyPr/>
          <a:lstStyle>
            <a:lvl1pPr>
              <a:defRPr/>
            </a:lvl1pPr>
          </a:lstStyle>
          <a:p>
            <a:fld id="{4A9096C3-DE14-412A-9AD4-C81699160D03}" type="slidenum">
              <a:rPr lang="zh-TW" altLang="en-US"/>
              <a:pPr/>
              <a:t>‹#›</a:t>
            </a:fld>
            <a:endParaRPr lang="en-US" altLang="zh-TW"/>
          </a:p>
        </p:txBody>
      </p:sp>
    </p:spTree>
    <p:extLst>
      <p:ext uri="{BB962C8B-B14F-4D97-AF65-F5344CB8AC3E}">
        <p14:creationId xmlns:p14="http://schemas.microsoft.com/office/powerpoint/2010/main" val="276831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latin typeface="標楷體" pitchFamily="65" charset="-120"/>
                <a:ea typeface="標楷體" pitchFamily="65" charset="-120"/>
              </a:defRPr>
            </a:lvl1pPr>
          </a:lstStyle>
          <a:p>
            <a:r>
              <a:rPr lang="zh-TW" altLang="en-US"/>
              <a:t>按一下以編輯母片標題樣式</a:t>
            </a:r>
            <a:endParaRPr lang="zh-TW" altLang="en-US" dirty="0"/>
          </a:p>
        </p:txBody>
      </p:sp>
      <p:sp>
        <p:nvSpPr>
          <p:cNvPr id="3" name="投影片編號版面配置區 21"/>
          <p:cNvSpPr>
            <a:spLocks noGrp="1"/>
          </p:cNvSpPr>
          <p:nvPr>
            <p:ph type="sldNum" sz="quarter" idx="10"/>
          </p:nvPr>
        </p:nvSpPr>
        <p:spPr/>
        <p:txBody>
          <a:bodyPr/>
          <a:lstStyle>
            <a:lvl1pPr>
              <a:defRPr/>
            </a:lvl1pPr>
          </a:lstStyle>
          <a:p>
            <a:fld id="{6345ABB5-624D-496D-8153-7DF2F8567C4F}" type="slidenum">
              <a:rPr lang="zh-TW" altLang="en-US"/>
              <a:pPr/>
              <a:t>‹#›</a:t>
            </a:fld>
            <a:endParaRPr lang="en-US" altLang="zh-TW"/>
          </a:p>
        </p:txBody>
      </p:sp>
    </p:spTree>
    <p:extLst>
      <p:ext uri="{BB962C8B-B14F-4D97-AF65-F5344CB8AC3E}">
        <p14:creationId xmlns:p14="http://schemas.microsoft.com/office/powerpoint/2010/main" val="343941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投影片編號版面配置區 21"/>
          <p:cNvSpPr txBox="1">
            <a:spLocks/>
          </p:cNvSpPr>
          <p:nvPr userDrawn="1"/>
        </p:nvSpPr>
        <p:spPr>
          <a:xfrm>
            <a:off x="8613775" y="6305550"/>
            <a:ext cx="457200" cy="476250"/>
          </a:xfrm>
          <a:prstGeom prst="rect">
            <a:avLst/>
          </a:prstGeom>
        </p:spPr>
        <p:txBody>
          <a:bodyPr anchor="b"/>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pPr algn="ctr" eaLnBrk="1" hangingPunct="1"/>
            <a:fld id="{EEC3DCD5-56CB-4EE9-943D-7ECD5D8B19C8}" type="slidenum">
              <a:rPr kumimoji="0" lang="zh-TW" altLang="en-US" sz="1200">
                <a:solidFill>
                  <a:srgbClr val="4B3E21"/>
                </a:solidFill>
                <a:latin typeface="Arial" panose="020B0604020202020204" pitchFamily="34" charset="0"/>
              </a:rPr>
              <a:pPr algn="ctr" eaLnBrk="1" hangingPunct="1"/>
              <a:t>‹#›</a:t>
            </a:fld>
            <a:endParaRPr kumimoji="0" lang="en-US" altLang="zh-TW" sz="1200">
              <a:solidFill>
                <a:srgbClr val="4B3E21"/>
              </a:solidFill>
              <a:latin typeface="Arial" panose="020B0604020202020204" pitchFamily="34" charset="0"/>
            </a:endParaRPr>
          </a:p>
        </p:txBody>
      </p:sp>
    </p:spTree>
    <p:extLst>
      <p:ext uri="{BB962C8B-B14F-4D97-AF65-F5344CB8AC3E}">
        <p14:creationId xmlns:p14="http://schemas.microsoft.com/office/powerpoint/2010/main" val="331069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p>
            <a:r>
              <a:rPr lang="zh-TW" altLang="en-US" dirty="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新細明體" charset="-120"/>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kumimoji="0" sz="1200">
                <a:solidFill>
                  <a:srgbClr val="4B3E21"/>
                </a:solidFill>
                <a:latin typeface="Arial" panose="020B0604020202020204" pitchFamily="34" charset="0"/>
              </a:defRPr>
            </a:lvl1pPr>
          </a:lstStyle>
          <a:p>
            <a:fld id="{7A0436A7-446E-4CF8-BEA0-B8C4C56F0BD4}" type="slidenum">
              <a:rPr lang="zh-TW" altLang="en-US"/>
              <a:pPr/>
              <a:t>‹#›</a:t>
            </a:fld>
            <a:endParaRPr lang="en-US" altLang="zh-TW"/>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pic>
        <p:nvPicPr>
          <p:cNvPr id="1038" name="圖片 12"/>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3635375" y="6338888"/>
            <a:ext cx="2339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284349"/>
      </p:ext>
    </p:extLst>
  </p:cSld>
  <p:clrMap bg1="lt1" tx1="dk1" bg2="lt2" tx2="dk2" accent1="accent1" accent2="accent2" accent3="accent3" accent4="accent4" accent5="accent5" accent6="accent6" hlink="hlink" folHlink="folHlink"/>
  <p:sldLayoutIdLst>
    <p:sldLayoutId id="2147488415" r:id="rId1"/>
    <p:sldLayoutId id="2147488416" r:id="rId2"/>
    <p:sldLayoutId id="2147488417" r:id="rId3"/>
    <p:sldLayoutId id="2147488418" r:id="rId4"/>
    <p:sldLayoutId id="2147488419" r:id="rId5"/>
    <p:sldLayoutId id="2147488420" r:id="rId6"/>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eaLnBrk="1" fontAlgn="base" hangingPunct="1">
        <a:spcBef>
          <a:spcPct val="0"/>
        </a:spcBef>
        <a:spcAft>
          <a:spcPct val="0"/>
        </a:spcAft>
        <a:defRPr sz="4300">
          <a:solidFill>
            <a:srgbClr val="572314"/>
          </a:solidFill>
          <a:latin typeface="標楷體" pitchFamily="65" charset="-120"/>
          <a:ea typeface="標楷體" pitchFamily="65" charset="-120"/>
        </a:defRPr>
      </a:lvl6pPr>
      <a:lvl7pPr marL="914400" algn="l" rtl="0" eaLnBrk="1" fontAlgn="base" hangingPunct="1">
        <a:spcBef>
          <a:spcPct val="0"/>
        </a:spcBef>
        <a:spcAft>
          <a:spcPct val="0"/>
        </a:spcAft>
        <a:defRPr sz="4300">
          <a:solidFill>
            <a:srgbClr val="572314"/>
          </a:solidFill>
          <a:latin typeface="標楷體" pitchFamily="65" charset="-120"/>
          <a:ea typeface="標楷體" pitchFamily="65" charset="-120"/>
        </a:defRPr>
      </a:lvl7pPr>
      <a:lvl8pPr marL="1371600" algn="l" rtl="0" eaLnBrk="1" fontAlgn="base" hangingPunct="1">
        <a:spcBef>
          <a:spcPct val="0"/>
        </a:spcBef>
        <a:spcAft>
          <a:spcPct val="0"/>
        </a:spcAft>
        <a:defRPr sz="4300">
          <a:solidFill>
            <a:srgbClr val="572314"/>
          </a:solidFill>
          <a:latin typeface="標楷體" pitchFamily="65" charset="-120"/>
          <a:ea typeface="標楷體" pitchFamily="65" charset="-120"/>
        </a:defRPr>
      </a:lvl8pPr>
      <a:lvl9pPr marL="1828800" algn="l" rtl="0" eaLnBrk="1" fontAlgn="base" hangingPunct="1">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1295400" y="1196752"/>
            <a:ext cx="7848600" cy="2880320"/>
          </a:xfrm>
        </p:spPr>
        <p:txBody>
          <a:bodyPr rtlCol="0">
            <a:noAutofit/>
          </a:bodyPr>
          <a:lstStyle/>
          <a:p>
            <a:pPr algn="ctr" eaLnBrk="1" fontAlgn="auto" hangingPunct="1">
              <a:lnSpc>
                <a:spcPts val="6240"/>
              </a:lnSpc>
              <a:spcAft>
                <a:spcPts val="0"/>
              </a:spcAft>
              <a:defRPr/>
            </a:pPr>
            <a:r>
              <a:rPr lang="zh-TW" altLang="en-US" sz="3600" b="1" dirty="0">
                <a:solidFill>
                  <a:srgbClr val="002060"/>
                </a:solidFill>
                <a:effectLst>
                  <a:outerShdw blurRad="38100" dist="38100" dir="2700000" algn="tl">
                    <a:srgbClr val="000000">
                      <a:alpha val="43137"/>
                    </a:srgbClr>
                  </a:outerShdw>
                </a:effectLst>
              </a:rPr>
              <a:t>近期重要法令規章修正重點</a:t>
            </a:r>
            <a:r>
              <a:rPr lang="en-US" altLang="zh-TW" sz="2800" b="1" dirty="0">
                <a:solidFill>
                  <a:srgbClr val="002060"/>
                </a:solidFill>
                <a:effectLst>
                  <a:outerShdw blurRad="38100" dist="38100" dir="2700000" algn="tl">
                    <a:srgbClr val="000000">
                      <a:alpha val="43137"/>
                    </a:srgbClr>
                  </a:outerShdw>
                </a:effectLst>
              </a:rPr>
              <a:t/>
            </a:r>
            <a:br>
              <a:rPr lang="en-US" altLang="zh-TW" sz="2800" b="1" dirty="0">
                <a:solidFill>
                  <a:srgbClr val="002060"/>
                </a:solidFill>
                <a:effectLst>
                  <a:outerShdw blurRad="38100" dist="38100" dir="2700000" algn="tl">
                    <a:srgbClr val="000000">
                      <a:alpha val="43137"/>
                    </a:srgbClr>
                  </a:outerShdw>
                </a:effectLst>
              </a:rPr>
            </a:br>
            <a:r>
              <a:rPr lang="zh-TW" altLang="en-US" sz="2800" b="1" dirty="0">
                <a:solidFill>
                  <a:srgbClr val="002060"/>
                </a:solidFill>
                <a:effectLst>
                  <a:outerShdw blurRad="38100" dist="38100" dir="2700000" algn="tl">
                    <a:srgbClr val="000000">
                      <a:alpha val="43137"/>
                    </a:srgbClr>
                  </a:outerShdw>
                </a:effectLst>
              </a:rPr>
              <a:t>（含企業誠信及廉潔遵循與勞資會議注意事項）</a:t>
            </a:r>
          </a:p>
        </p:txBody>
      </p:sp>
      <p:sp>
        <p:nvSpPr>
          <p:cNvPr id="23555" name="副標題 3"/>
          <p:cNvSpPr>
            <a:spLocks noGrp="1"/>
          </p:cNvSpPr>
          <p:nvPr>
            <p:ph type="subTitle" idx="4294967295"/>
          </p:nvPr>
        </p:nvSpPr>
        <p:spPr>
          <a:xfrm>
            <a:off x="1738313" y="4509121"/>
            <a:ext cx="7405687" cy="1512268"/>
          </a:xfrm>
        </p:spPr>
        <p:txBody>
          <a:bodyPr/>
          <a:lstStyle/>
          <a:p>
            <a:pPr marL="82550" indent="0" algn="ctr" eaLnBrk="1" hangingPunct="1">
              <a:buFont typeface="Wingdings 2" panose="05020102010507070707" pitchFamily="18" charset="2"/>
              <a:buNone/>
              <a:defRPr/>
            </a:pPr>
            <a:r>
              <a:rPr lang="zh-TW" altLang="en-US" sz="2800" b="1" dirty="0">
                <a:solidFill>
                  <a:srgbClr val="002060"/>
                </a:solidFill>
              </a:rPr>
              <a:t>證券櫃檯買賣中心</a:t>
            </a:r>
            <a:endParaRPr lang="en-US" altLang="zh-TW" sz="2800" b="1" dirty="0">
              <a:solidFill>
                <a:srgbClr val="002060"/>
              </a:solidFill>
            </a:endParaRPr>
          </a:p>
          <a:p>
            <a:pPr algn="ctr" eaLnBrk="1" hangingPunct="1">
              <a:buFont typeface="Arial" charset="0"/>
              <a:buNone/>
              <a:defRPr/>
            </a:pPr>
            <a:r>
              <a:rPr lang="en-US" altLang="zh-TW" sz="2800" b="1" dirty="0">
                <a:solidFill>
                  <a:srgbClr val="002060"/>
                </a:solidFill>
              </a:rPr>
              <a:t>107</a:t>
            </a:r>
            <a:r>
              <a:rPr lang="zh-TW" altLang="en-US" sz="2800" b="1" dirty="0">
                <a:solidFill>
                  <a:srgbClr val="002060"/>
                </a:solidFill>
              </a:rPr>
              <a:t>年</a:t>
            </a:r>
            <a:r>
              <a:rPr lang="en-US" altLang="zh-TW" sz="2800" b="1" dirty="0">
                <a:solidFill>
                  <a:srgbClr val="002060"/>
                </a:solidFill>
              </a:rPr>
              <a:t>9</a:t>
            </a:r>
            <a:r>
              <a:rPr lang="zh-TW" altLang="en-US" sz="2800" b="1" dirty="0">
                <a:solidFill>
                  <a:srgbClr val="002060"/>
                </a:solidFill>
              </a:rPr>
              <a:t>月</a:t>
            </a:r>
            <a:endParaRPr lang="en-US" altLang="zh-TW" sz="28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296144"/>
          </a:xfrm>
        </p:spPr>
        <p:txBody>
          <a:bodyPr>
            <a:noAutofit/>
          </a:bodyPr>
          <a:lstStyle/>
          <a:p>
            <a:pPr marL="0" indent="0">
              <a:buNone/>
              <a:defRPr/>
            </a:pPr>
            <a:r>
              <a:rPr lang="zh-TW" altLang="en-US" sz="3200" dirty="0"/>
              <a:t>參、其它宣導事項</a:t>
            </a:r>
            <a:r>
              <a:rPr lang="en-US" altLang="zh-TW" sz="3200" dirty="0"/>
              <a:t/>
            </a:r>
            <a:br>
              <a:rPr lang="en-US" altLang="zh-TW" sz="3200" dirty="0"/>
            </a:br>
            <a:r>
              <a:rPr lang="zh-TW" altLang="en-US" sz="2400" dirty="0"/>
              <a:t/>
            </a:r>
            <a:br>
              <a:rPr lang="zh-TW" altLang="en-US" sz="2400" dirty="0"/>
            </a:br>
            <a:endParaRPr lang="zh-TW" altLang="en-US" sz="2400" dirty="0"/>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10</a:t>
            </a:fld>
            <a:endParaRPr lang="en-US" altLang="zh-TW"/>
          </a:p>
        </p:txBody>
      </p:sp>
      <p:sp>
        <p:nvSpPr>
          <p:cNvPr id="5" name="內容版面配置區 4">
            <a:extLst>
              <a:ext uri="{FF2B5EF4-FFF2-40B4-BE49-F238E27FC236}">
                <a16:creationId xmlns:a16="http://schemas.microsoft.com/office/drawing/2014/main" xmlns="" id="{B9FF1C52-E442-4E0D-BBD2-FD89FCA95B7B}"/>
              </a:ext>
            </a:extLst>
          </p:cNvPr>
          <p:cNvSpPr>
            <a:spLocks noGrp="1"/>
          </p:cNvSpPr>
          <p:nvPr>
            <p:ph idx="1"/>
          </p:nvPr>
        </p:nvSpPr>
        <p:spPr>
          <a:xfrm>
            <a:off x="1435100" y="1052736"/>
            <a:ext cx="7499350" cy="5195664"/>
          </a:xfrm>
        </p:spPr>
        <p:txBody>
          <a:bodyPr/>
          <a:lstStyle/>
          <a:p>
            <a:pPr marL="82550" indent="0">
              <a:buNone/>
            </a:pPr>
            <a:r>
              <a:rPr lang="zh-TW" altLang="en-US" sz="1300" u="sng" dirty="0">
                <a:solidFill>
                  <a:srgbClr val="FF0000"/>
                </a:solidFill>
              </a:rPr>
              <a:t>金管證發字第</a:t>
            </a:r>
            <a:r>
              <a:rPr lang="en-US" altLang="zh-TW" sz="1300" u="sng" dirty="0">
                <a:solidFill>
                  <a:srgbClr val="FF0000"/>
                </a:solidFill>
              </a:rPr>
              <a:t>1070321630</a:t>
            </a:r>
            <a:r>
              <a:rPr lang="zh-TW" altLang="en-US" sz="1300" u="sng" dirty="0">
                <a:solidFill>
                  <a:srgbClr val="FF0000"/>
                </a:solidFill>
              </a:rPr>
              <a:t>號</a:t>
            </a:r>
            <a:endParaRPr lang="en-US" altLang="zh-TW" sz="1300" u="sng" dirty="0">
              <a:solidFill>
                <a:srgbClr val="FF0000"/>
              </a:solidFill>
            </a:endParaRPr>
          </a:p>
          <a:p>
            <a:pPr marL="82550" indent="0">
              <a:buNone/>
            </a:pPr>
            <a:r>
              <a:rPr lang="zh-TW" altLang="en-US" sz="1300" dirty="0"/>
              <a:t>一、股票公開發行公司依證券交易法第二十八條之三發行員工認股權憑證，及股票已在證券</a:t>
            </a:r>
            <a:endParaRPr lang="en-US" altLang="zh-TW" sz="1300" dirty="0"/>
          </a:p>
          <a:p>
            <a:pPr marL="82550" indent="0">
              <a:buNone/>
            </a:pPr>
            <a:r>
              <a:rPr lang="zh-TW" altLang="en-US" sz="1300" dirty="0"/>
              <a:t>    交易所上市或於證券商營業處所買賣之公司依證券交易法第二十八條之二第一項第一款</a:t>
            </a:r>
            <a:endParaRPr lang="en-US" altLang="zh-TW" sz="1300" dirty="0"/>
          </a:p>
          <a:p>
            <a:pPr marL="82550" indent="0">
              <a:buNone/>
            </a:pPr>
            <a:r>
              <a:rPr lang="zh-TW" altLang="en-US" sz="1300" dirty="0"/>
              <a:t>    規定買回股份轉讓予員工者，其發給或轉讓對象，以本公司及國內外子公司之員工為限</a:t>
            </a:r>
            <a:endParaRPr lang="en-US" altLang="zh-TW" sz="1300" dirty="0"/>
          </a:p>
          <a:p>
            <a:pPr marL="82550" indent="0">
              <a:buNone/>
            </a:pPr>
            <a:r>
              <a:rPr lang="zh-TW" altLang="en-US" sz="1300" dirty="0"/>
              <a:t>    ；所稱子公司，係指符合下列情事之一者：</a:t>
            </a:r>
          </a:p>
          <a:p>
            <a:pPr marL="82550" indent="0">
              <a:buNone/>
            </a:pPr>
            <a:r>
              <a:rPr lang="en-US" altLang="zh-TW" sz="1300" dirty="0"/>
              <a:t>(</a:t>
            </a:r>
            <a:r>
              <a:rPr lang="zh-TW" altLang="en-US" sz="1300" dirty="0"/>
              <a:t>一</a:t>
            </a:r>
            <a:r>
              <a:rPr lang="en-US" altLang="zh-TW" sz="1300" dirty="0"/>
              <a:t>)</a:t>
            </a:r>
            <a:r>
              <a:rPr lang="zh-TW" altLang="en-US" sz="1300" dirty="0"/>
              <a:t>直接或間接持有同一被投資公司有表決權之股份超過百分之五十，具有控制能力。</a:t>
            </a:r>
          </a:p>
          <a:p>
            <a:pPr marL="82550" indent="0">
              <a:buNone/>
            </a:pPr>
            <a:r>
              <a:rPr lang="en-US" altLang="zh-TW" sz="1300" dirty="0"/>
              <a:t>(</a:t>
            </a:r>
            <a:r>
              <a:rPr lang="zh-TW" altLang="en-US" sz="1300" dirty="0"/>
              <a:t>二</a:t>
            </a:r>
            <a:r>
              <a:rPr lang="en-US" altLang="zh-TW" sz="1300" dirty="0"/>
              <a:t>)</a:t>
            </a:r>
            <a:r>
              <a:rPr lang="zh-TW" altLang="en-US" sz="1300" dirty="0"/>
              <a:t>直接或間接持有被投資公司有表決權之股份雖未超過百分之五十，但已達百分之二十， </a:t>
            </a:r>
            <a:endParaRPr lang="en-US" altLang="zh-TW" sz="1300" dirty="0"/>
          </a:p>
          <a:p>
            <a:pPr marL="82550" indent="0">
              <a:buNone/>
            </a:pPr>
            <a:r>
              <a:rPr lang="zh-TW" altLang="en-US" sz="1300" dirty="0"/>
              <a:t>    且符合下列情況之一，並於發行時最近期經會計師查核簽證或核閱之合併財務報告已納</a:t>
            </a:r>
            <a:endParaRPr lang="en-US" altLang="zh-TW" sz="1300" dirty="0"/>
          </a:p>
          <a:p>
            <a:pPr marL="82550" indent="0">
              <a:buNone/>
            </a:pPr>
            <a:r>
              <a:rPr lang="zh-TW" altLang="en-US" sz="1300" dirty="0"/>
              <a:t>    入編製：</a:t>
            </a:r>
          </a:p>
          <a:p>
            <a:pPr marL="82550" indent="0">
              <a:buNone/>
            </a:pPr>
            <a:r>
              <a:rPr lang="zh-TW" altLang="en-US" sz="1300" dirty="0"/>
              <a:t>１、與其他投資人約定下，具超過半數之有表決權股份之能力。</a:t>
            </a:r>
          </a:p>
          <a:p>
            <a:pPr marL="82550" indent="0">
              <a:buNone/>
            </a:pPr>
            <a:r>
              <a:rPr lang="zh-TW" altLang="en-US" sz="1300" dirty="0"/>
              <a:t>２、依法令或契約約定，可操控公司之財務、營運及人事方針。</a:t>
            </a:r>
          </a:p>
          <a:p>
            <a:pPr marL="82550" indent="0">
              <a:buNone/>
            </a:pPr>
            <a:r>
              <a:rPr lang="zh-TW" altLang="en-US" sz="1300" dirty="0"/>
              <a:t>３、有權任免董事會超過半數之主要成員，且公司之控制操控於該董事會。</a:t>
            </a:r>
          </a:p>
          <a:p>
            <a:pPr marL="82550" indent="0">
              <a:buNone/>
            </a:pPr>
            <a:r>
              <a:rPr lang="zh-TW" altLang="en-US" sz="1300" dirty="0"/>
              <a:t>４、有權主導董事會超過半數之投票權，且公司之控制操控於該董事會。</a:t>
            </a:r>
          </a:p>
          <a:p>
            <a:pPr marL="82550" indent="0">
              <a:buNone/>
            </a:pPr>
            <a:r>
              <a:rPr lang="zh-TW" altLang="en-US" sz="1300" dirty="0"/>
              <a:t>二、公司應於發行及認股辦法明定認股權人資格條件或於轉讓辦法中明定受讓員工之範圍及</a:t>
            </a:r>
            <a:endParaRPr lang="en-US" altLang="zh-TW" sz="1300" dirty="0"/>
          </a:p>
          <a:p>
            <a:pPr marL="82550" indent="0">
              <a:buNone/>
            </a:pPr>
            <a:r>
              <a:rPr lang="zh-TW" altLang="en-US" sz="1300" dirty="0"/>
              <a:t>    資格（含員工身分認定之標準）。發給或轉讓對象屬前點第二款所列子公司之員工者，</a:t>
            </a:r>
            <a:endParaRPr lang="en-US" altLang="zh-TW" sz="1300" dirty="0"/>
          </a:p>
          <a:p>
            <a:pPr marL="82550" indent="0">
              <a:buNone/>
            </a:pPr>
            <a:r>
              <a:rPr lang="zh-TW" altLang="en-US" sz="1300" dirty="0"/>
              <a:t>    並應洽簽證會計師就是否符合資格條件規定表示意見後，提報董事會。</a:t>
            </a:r>
          </a:p>
          <a:p>
            <a:pPr marL="82550" indent="0">
              <a:buNone/>
            </a:pPr>
            <a:r>
              <a:rPr lang="zh-TW" altLang="en-US" sz="1300" dirty="0"/>
              <a:t>三、證券交易法第二十八條之二第一項規定，上市上櫃公司買回本公司股份應經董事會之同</a:t>
            </a:r>
            <a:endParaRPr lang="en-US" altLang="zh-TW" sz="1300" dirty="0"/>
          </a:p>
          <a:p>
            <a:pPr marL="82550" indent="0">
              <a:buNone/>
            </a:pPr>
            <a:r>
              <a:rPr lang="zh-TW" altLang="en-US" sz="1300" dirty="0"/>
              <a:t>    意，如遇董事會休會時，可依據公司法第二百零八條第四項規定，由常務董事會決議辦</a:t>
            </a:r>
            <a:endParaRPr lang="en-US" altLang="zh-TW" sz="1300" dirty="0"/>
          </a:p>
          <a:p>
            <a:pPr marL="82550" indent="0">
              <a:buNone/>
            </a:pPr>
            <a:r>
              <a:rPr lang="zh-TW" altLang="en-US" sz="1300" dirty="0"/>
              <a:t>    理，再提報下一次董事會追認</a:t>
            </a:r>
            <a:r>
              <a:rPr lang="zh-TW" altLang="en-US" sz="1400" dirty="0"/>
              <a:t>。</a:t>
            </a:r>
          </a:p>
        </p:txBody>
      </p:sp>
    </p:spTree>
    <p:extLst>
      <p:ext uri="{BB962C8B-B14F-4D97-AF65-F5344CB8AC3E}">
        <p14:creationId xmlns:p14="http://schemas.microsoft.com/office/powerpoint/2010/main" val="44428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title"/>
          </p:nvPr>
        </p:nvSpPr>
        <p:spPr bwMode="auto">
          <a:xfrm>
            <a:off x="1258888" y="1628775"/>
            <a:ext cx="7058025" cy="3024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zh-TW" altLang="en-US" sz="4200">
                <a:effectLst/>
              </a:rPr>
              <a:t>簡報結束</a:t>
            </a:r>
            <a:br>
              <a:rPr lang="zh-TW" altLang="en-US" sz="4200">
                <a:effectLst/>
              </a:rPr>
            </a:br>
            <a:r>
              <a:rPr lang="zh-TW" altLang="en-US" sz="4200">
                <a:effectLst/>
              </a:rPr>
              <a:t>敬請指教</a:t>
            </a:r>
            <a:endParaRPr lang="en-US" altLang="zh-TW" sz="4200">
              <a:effectLst/>
            </a:endParaRPr>
          </a:p>
        </p:txBody>
      </p:sp>
      <p:sp>
        <p:nvSpPr>
          <p:cNvPr id="9219" name="投影片編號版面配置區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6DEC61B6-AD4E-4FB6-ADEE-07A1E08BC9C2}" type="slidenum">
              <a:rPr kumimoji="0" lang="zh-TW" altLang="en-US">
                <a:solidFill>
                  <a:srgbClr val="4B3E21"/>
                </a:solidFill>
                <a:latin typeface="Arial" panose="020B0604020202020204" pitchFamily="34" charset="0"/>
              </a:rPr>
              <a:pPr/>
              <a:t>11</a:t>
            </a:fld>
            <a:endParaRPr kumimoji="0" lang="en-US" altLang="zh-TW">
              <a:solidFill>
                <a:srgbClr val="4B3E21"/>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350"/>
            <a:ext cx="7499350" cy="1143000"/>
          </a:xfrm>
        </p:spPr>
        <p:txBody>
          <a:bodyPr/>
          <a:lstStyle/>
          <a:p>
            <a:pPr marL="0" indent="0" algn="ctr">
              <a:buFont typeface="Wingdings" panose="05000000000000000000" pitchFamily="2" charset="2"/>
              <a:buNone/>
              <a:defRPr/>
            </a:pPr>
            <a:r>
              <a:rPr lang="zh-TW" altLang="en-US" sz="4200" dirty="0">
                <a:solidFill>
                  <a:schemeClr val="accent2">
                    <a:lumMod val="75000"/>
                  </a:schemeClr>
                </a:solidFill>
              </a:rPr>
              <a:t>大綱</a:t>
            </a:r>
          </a:p>
        </p:txBody>
      </p:sp>
      <p:graphicFrame>
        <p:nvGraphicFramePr>
          <p:cNvPr id="2" name="內容版面配置區 1">
            <a:extLst>
              <a:ext uri="{FF2B5EF4-FFF2-40B4-BE49-F238E27FC236}">
                <a16:creationId xmlns:a16="http://schemas.microsoft.com/office/drawing/2014/main" xmlns="" id="{F7230C31-8BB9-42F0-A59B-0DAB66045433}"/>
              </a:ext>
            </a:extLst>
          </p:cNvPr>
          <p:cNvGraphicFramePr>
            <a:graphicFrameLocks noGrp="1"/>
          </p:cNvGraphicFramePr>
          <p:nvPr>
            <p:ph idx="1"/>
            <p:extLst>
              <p:ext uri="{D42A27DB-BD31-4B8C-83A1-F6EECF244321}">
                <p14:modId xmlns:p14="http://schemas.microsoft.com/office/powerpoint/2010/main" val="2361647797"/>
              </p:ext>
            </p:extLst>
          </p:nvPr>
        </p:nvGraphicFramePr>
        <p:xfrm>
          <a:off x="1116013" y="1447800"/>
          <a:ext cx="7704137"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2</a:t>
            </a:fld>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548680"/>
            <a:ext cx="7499350" cy="854670"/>
          </a:xfrm>
        </p:spPr>
        <p:txBody>
          <a:bodyPr>
            <a:normAutofit fontScale="90000"/>
          </a:bodyPr>
          <a:lstStyle/>
          <a:p>
            <a:pPr marL="0" indent="0">
              <a:buNone/>
              <a:defRPr/>
            </a:pPr>
            <a:r>
              <a:rPr lang="zh-TW" altLang="en-US" sz="4200" dirty="0"/>
              <a:t>壹、釋股及海外掛牌</a:t>
            </a:r>
            <a:r>
              <a:rPr lang="en-US" altLang="zh-TW" sz="4200" dirty="0"/>
              <a:t/>
            </a:r>
            <a:br>
              <a:rPr lang="en-US" altLang="zh-TW" sz="4200" dirty="0"/>
            </a:br>
            <a:r>
              <a:rPr lang="en-US" altLang="zh-TW" sz="2700" dirty="0"/>
              <a:t>(107/2/23</a:t>
            </a:r>
            <a:r>
              <a:rPr lang="zh-TW" altLang="en-US" sz="2700" dirty="0"/>
              <a:t>公告施行</a:t>
            </a:r>
            <a:r>
              <a:rPr lang="en-US" altLang="zh-TW" sz="2700" dirty="0"/>
              <a:t>)</a:t>
            </a:r>
            <a:r>
              <a:rPr lang="zh-TW" altLang="en-US" sz="4200" dirty="0"/>
              <a:t/>
            </a:r>
            <a:br>
              <a:rPr lang="zh-TW" altLang="en-US" sz="4200" dirty="0"/>
            </a:br>
            <a:endParaRPr lang="zh-TW" altLang="en-US" sz="4200" dirty="0"/>
          </a:p>
        </p:txBody>
      </p:sp>
      <p:graphicFrame>
        <p:nvGraphicFramePr>
          <p:cNvPr id="4" name="內容版面配置區 3">
            <a:extLst>
              <a:ext uri="{FF2B5EF4-FFF2-40B4-BE49-F238E27FC236}">
                <a16:creationId xmlns:a16="http://schemas.microsoft.com/office/drawing/2014/main" xmlns="" id="{D6F54FFC-5AFA-4599-9818-7CB47C1945D7}"/>
              </a:ext>
            </a:extLst>
          </p:cNvPr>
          <p:cNvGraphicFramePr>
            <a:graphicFrameLocks noGrp="1"/>
          </p:cNvGraphicFramePr>
          <p:nvPr>
            <p:ph idx="1"/>
            <p:extLst>
              <p:ext uri="{D42A27DB-BD31-4B8C-83A1-F6EECF244321}">
                <p14:modId xmlns:p14="http://schemas.microsoft.com/office/powerpoint/2010/main" val="3551426552"/>
              </p:ext>
            </p:extLst>
          </p:nvPr>
        </p:nvGraphicFramePr>
        <p:xfrm>
          <a:off x="1116013" y="1447800"/>
          <a:ext cx="7704137"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3</a:t>
            </a:fld>
            <a:endParaRPr lang="en-US" altLang="zh-TW"/>
          </a:p>
        </p:txBody>
      </p:sp>
    </p:spTree>
    <p:extLst>
      <p:ext uri="{BB962C8B-B14F-4D97-AF65-F5344CB8AC3E}">
        <p14:creationId xmlns:p14="http://schemas.microsoft.com/office/powerpoint/2010/main" val="412433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142702"/>
          </a:xfrm>
        </p:spPr>
        <p:txBody>
          <a:bodyPr>
            <a:noAutofit/>
          </a:bodyPr>
          <a:lstStyle/>
          <a:p>
            <a:pPr marL="0" indent="0">
              <a:buNone/>
              <a:defRPr/>
            </a:pPr>
            <a:r>
              <a:rPr lang="zh-TW" altLang="en-US" sz="3600" dirty="0"/>
              <a:t>壹、釋股及海外掛牌</a:t>
            </a:r>
            <a:r>
              <a:rPr lang="en-US" altLang="zh-TW" sz="2400" dirty="0"/>
              <a:t/>
            </a:r>
            <a:br>
              <a:rPr lang="en-US" altLang="zh-TW" sz="2400" dirty="0"/>
            </a:br>
            <a:r>
              <a:rPr lang="en-US" altLang="zh-TW" sz="2400" dirty="0"/>
              <a:t>(107/8/24</a:t>
            </a:r>
            <a:r>
              <a:rPr lang="zh-TW" altLang="en-US" sz="2400" dirty="0"/>
              <a:t>董事會通過，俟金管會核定後公告施行</a:t>
            </a:r>
            <a:r>
              <a:rPr lang="zh-TW" altLang="en-US" sz="2400" dirty="0">
                <a:latin typeface="新細明體" panose="02020500000000000000" pitchFamily="18" charset="-120"/>
                <a:ea typeface="新細明體" panose="02020500000000000000" pitchFamily="18" charset="-120"/>
              </a:rPr>
              <a:t>；</a:t>
            </a:r>
            <a:r>
              <a:rPr lang="en-US" altLang="zh-TW" sz="2400" dirty="0">
                <a:latin typeface="新細明體" panose="02020500000000000000" pitchFamily="18" charset="-120"/>
                <a:ea typeface="新細明體" panose="02020500000000000000" pitchFamily="18" charset="-120"/>
              </a:rPr>
              <a:t/>
            </a:r>
            <a:br>
              <a:rPr lang="en-US" altLang="zh-TW" sz="2400" dirty="0">
                <a:latin typeface="新細明體" panose="02020500000000000000" pitchFamily="18" charset="-120"/>
                <a:ea typeface="新細明體" panose="02020500000000000000" pitchFamily="18" charset="-120"/>
              </a:rPr>
            </a:br>
            <a:r>
              <a:rPr lang="zh-TW" altLang="en-US" sz="2400" dirty="0">
                <a:latin typeface="新細明體" panose="02020500000000000000" pitchFamily="18" charset="-120"/>
                <a:ea typeface="新細明體" panose="02020500000000000000" pitchFamily="18" charset="-120"/>
              </a:rPr>
              <a:t>  </a:t>
            </a:r>
            <a:r>
              <a:rPr lang="zh-TW" altLang="en-US" sz="2400" dirty="0"/>
              <a:t>公司於規劃階段即應留意相關規範。</a:t>
            </a:r>
            <a:r>
              <a:rPr lang="en-US" altLang="zh-TW" sz="2400" dirty="0"/>
              <a:t>)</a:t>
            </a:r>
            <a:r>
              <a:rPr lang="zh-TW" altLang="en-US" sz="2400" dirty="0"/>
              <a:t/>
            </a:r>
            <a:br>
              <a:rPr lang="zh-TW" altLang="en-US" sz="2400" dirty="0"/>
            </a:br>
            <a:endParaRPr lang="zh-TW" altLang="en-US" sz="2400" dirty="0"/>
          </a:p>
        </p:txBody>
      </p:sp>
      <p:graphicFrame>
        <p:nvGraphicFramePr>
          <p:cNvPr id="4" name="內容版面配置區 3">
            <a:extLst>
              <a:ext uri="{FF2B5EF4-FFF2-40B4-BE49-F238E27FC236}">
                <a16:creationId xmlns:a16="http://schemas.microsoft.com/office/drawing/2014/main" xmlns="" id="{D6F54FFC-5AFA-4599-9818-7CB47C1945D7}"/>
              </a:ext>
            </a:extLst>
          </p:cNvPr>
          <p:cNvGraphicFramePr>
            <a:graphicFrameLocks noGrp="1"/>
          </p:cNvGraphicFramePr>
          <p:nvPr>
            <p:ph idx="1"/>
            <p:extLst>
              <p:ext uri="{D42A27DB-BD31-4B8C-83A1-F6EECF244321}">
                <p14:modId xmlns:p14="http://schemas.microsoft.com/office/powerpoint/2010/main" val="2710015618"/>
              </p:ext>
            </p:extLst>
          </p:nvPr>
        </p:nvGraphicFramePr>
        <p:xfrm>
          <a:off x="1116013" y="1447800"/>
          <a:ext cx="7704137"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4</a:t>
            </a:fld>
            <a:endParaRPr lang="en-US" altLang="zh-TW"/>
          </a:p>
        </p:txBody>
      </p:sp>
    </p:spTree>
    <p:extLst>
      <p:ext uri="{BB962C8B-B14F-4D97-AF65-F5344CB8AC3E}">
        <p14:creationId xmlns:p14="http://schemas.microsoft.com/office/powerpoint/2010/main" val="158891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142702"/>
          </a:xfrm>
        </p:spPr>
        <p:txBody>
          <a:bodyPr>
            <a:noAutofit/>
          </a:bodyPr>
          <a:lstStyle/>
          <a:p>
            <a:pPr marL="0" indent="0">
              <a:buNone/>
              <a:defRPr/>
            </a:pPr>
            <a:r>
              <a:rPr lang="zh-TW" altLang="en-US" sz="3600" dirty="0"/>
              <a:t>貳、修正自願下櫃規定</a:t>
            </a:r>
            <a:r>
              <a:rPr lang="en-US" altLang="zh-TW" sz="2400" dirty="0"/>
              <a:t/>
            </a:r>
            <a:br>
              <a:rPr lang="en-US" altLang="zh-TW" sz="2400" dirty="0"/>
            </a:br>
            <a:r>
              <a:rPr lang="en-US" altLang="zh-TW" sz="2400" dirty="0"/>
              <a:t>(107/8/13</a:t>
            </a:r>
            <a:r>
              <a:rPr lang="zh-TW" altLang="en-US" sz="2400" dirty="0"/>
              <a:t>公告施行</a:t>
            </a:r>
            <a:r>
              <a:rPr lang="en-US" altLang="zh-TW" sz="2400" dirty="0"/>
              <a:t>)</a:t>
            </a:r>
            <a:r>
              <a:rPr lang="zh-TW" altLang="en-US" sz="2400" dirty="0"/>
              <a:t/>
            </a:r>
            <a:br>
              <a:rPr lang="zh-TW" altLang="en-US" sz="2400" dirty="0"/>
            </a:br>
            <a:endParaRPr lang="zh-TW" altLang="en-US" sz="2400" dirty="0"/>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5</a:t>
            </a:fld>
            <a:endParaRPr lang="en-US" altLang="zh-TW"/>
          </a:p>
        </p:txBody>
      </p:sp>
      <p:graphicFrame>
        <p:nvGraphicFramePr>
          <p:cNvPr id="3" name="內容版面配置區 2">
            <a:extLst>
              <a:ext uri="{FF2B5EF4-FFF2-40B4-BE49-F238E27FC236}">
                <a16:creationId xmlns:a16="http://schemas.microsoft.com/office/drawing/2014/main" xmlns="" id="{F888E7C6-EE81-4C7F-8D17-32010F184607}"/>
              </a:ext>
            </a:extLst>
          </p:cNvPr>
          <p:cNvGraphicFramePr>
            <a:graphicFrameLocks noGrp="1"/>
          </p:cNvGraphicFramePr>
          <p:nvPr>
            <p:ph idx="1"/>
            <p:extLst>
              <p:ext uri="{D42A27DB-BD31-4B8C-83A1-F6EECF244321}">
                <p14:modId xmlns:p14="http://schemas.microsoft.com/office/powerpoint/2010/main" val="4149038133"/>
              </p:ext>
            </p:extLst>
          </p:nvPr>
        </p:nvGraphicFramePr>
        <p:xfrm>
          <a:off x="971600" y="1447800"/>
          <a:ext cx="79628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1725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296144"/>
          </a:xfrm>
        </p:spPr>
        <p:txBody>
          <a:bodyPr>
            <a:noAutofit/>
          </a:bodyPr>
          <a:lstStyle/>
          <a:p>
            <a:pPr marL="0" indent="0" algn="r">
              <a:buNone/>
              <a:defRPr/>
            </a:pPr>
            <a:r>
              <a:rPr lang="zh-TW" altLang="en-US" sz="3200" dirty="0"/>
              <a:t>參、其它宣導事項</a:t>
            </a:r>
            <a:r>
              <a:rPr lang="en-US" altLang="zh-TW" sz="3200" dirty="0"/>
              <a:t>-</a:t>
            </a:r>
            <a:r>
              <a:rPr lang="zh-TW" altLang="en-US" sz="3200" dirty="0"/>
              <a:t>企業誠信及廉潔遵循</a:t>
            </a:r>
            <a:r>
              <a:rPr lang="en-US" altLang="zh-TW" sz="3200" dirty="0"/>
              <a:t/>
            </a:r>
            <a:br>
              <a:rPr lang="en-US" altLang="zh-TW" sz="3200" dirty="0"/>
            </a:br>
            <a:r>
              <a:rPr lang="en-US" altLang="zh-TW" sz="2000" dirty="0"/>
              <a:t>(</a:t>
            </a:r>
            <a:r>
              <a:rPr lang="zh-TW" altLang="en-US" sz="2000" dirty="0"/>
              <a:t>資料提供</a:t>
            </a:r>
            <a:r>
              <a:rPr lang="en-US" altLang="zh-TW" sz="2000" dirty="0"/>
              <a:t>:</a:t>
            </a:r>
            <a:r>
              <a:rPr lang="zh-TW" altLang="en-US" sz="2000" dirty="0"/>
              <a:t>金融監督管理委員會政風室</a:t>
            </a:r>
            <a:r>
              <a:rPr lang="en-US" altLang="zh-TW" sz="2000" dirty="0"/>
              <a:t>)</a:t>
            </a:r>
            <a:r>
              <a:rPr lang="zh-TW" altLang="en-US" sz="2400" dirty="0"/>
              <a:t/>
            </a:r>
            <a:br>
              <a:rPr lang="zh-TW" altLang="en-US" sz="2400" dirty="0"/>
            </a:br>
            <a:endParaRPr lang="zh-TW" altLang="en-US" sz="2400" dirty="0"/>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6</a:t>
            </a:fld>
            <a:endParaRPr lang="en-US" altLang="zh-TW"/>
          </a:p>
        </p:txBody>
      </p:sp>
      <p:graphicFrame>
        <p:nvGraphicFramePr>
          <p:cNvPr id="3" name="內容版面配置區 2">
            <a:extLst>
              <a:ext uri="{FF2B5EF4-FFF2-40B4-BE49-F238E27FC236}">
                <a16:creationId xmlns:a16="http://schemas.microsoft.com/office/drawing/2014/main" xmlns="" id="{F888E7C6-EE81-4C7F-8D17-32010F184607}"/>
              </a:ext>
            </a:extLst>
          </p:cNvPr>
          <p:cNvGraphicFramePr>
            <a:graphicFrameLocks noGrp="1"/>
          </p:cNvGraphicFramePr>
          <p:nvPr>
            <p:ph idx="1"/>
            <p:extLst>
              <p:ext uri="{D42A27DB-BD31-4B8C-83A1-F6EECF244321}">
                <p14:modId xmlns:p14="http://schemas.microsoft.com/office/powerpoint/2010/main" val="2454769719"/>
              </p:ext>
            </p:extLst>
          </p:nvPr>
        </p:nvGraphicFramePr>
        <p:xfrm>
          <a:off x="971600" y="1447800"/>
          <a:ext cx="79628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91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296144"/>
          </a:xfrm>
        </p:spPr>
        <p:txBody>
          <a:bodyPr>
            <a:noAutofit/>
          </a:bodyPr>
          <a:lstStyle/>
          <a:p>
            <a:pPr marL="0" indent="0">
              <a:buNone/>
              <a:defRPr/>
            </a:pPr>
            <a:r>
              <a:rPr lang="zh-TW" altLang="en-US" sz="3200" dirty="0"/>
              <a:t>參、其它宣導事項</a:t>
            </a:r>
            <a:r>
              <a:rPr lang="en-US" altLang="zh-TW" sz="3200" dirty="0"/>
              <a:t>-</a:t>
            </a:r>
            <a:r>
              <a:rPr lang="zh-TW" altLang="en-US" sz="3200" dirty="0"/>
              <a:t>勞資會議</a:t>
            </a:r>
            <a:r>
              <a:rPr lang="en-US" altLang="zh-TW" sz="3200" dirty="0"/>
              <a:t/>
            </a:r>
            <a:br>
              <a:rPr lang="en-US" altLang="zh-TW" sz="3200" dirty="0"/>
            </a:br>
            <a:r>
              <a:rPr lang="zh-TW" altLang="en-US" sz="2400" dirty="0"/>
              <a:t/>
            </a:r>
            <a:br>
              <a:rPr lang="zh-TW" altLang="en-US" sz="2400" dirty="0"/>
            </a:br>
            <a:endParaRPr lang="zh-TW" altLang="en-US" sz="2400" dirty="0"/>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7</a:t>
            </a:fld>
            <a:endParaRPr lang="en-US" altLang="zh-TW"/>
          </a:p>
        </p:txBody>
      </p:sp>
      <p:graphicFrame>
        <p:nvGraphicFramePr>
          <p:cNvPr id="6" name="內容版面配置區 5">
            <a:extLst>
              <a:ext uri="{FF2B5EF4-FFF2-40B4-BE49-F238E27FC236}">
                <a16:creationId xmlns:a16="http://schemas.microsoft.com/office/drawing/2014/main" xmlns="" id="{434A85F7-EEDB-4CA8-9162-88EFA015AD1D}"/>
              </a:ext>
            </a:extLst>
          </p:cNvPr>
          <p:cNvGraphicFramePr>
            <a:graphicFrameLocks noGrp="1"/>
          </p:cNvGraphicFramePr>
          <p:nvPr>
            <p:ph idx="1"/>
            <p:extLst>
              <p:ext uri="{D42A27DB-BD31-4B8C-83A1-F6EECF244321}">
                <p14:modId xmlns:p14="http://schemas.microsoft.com/office/powerpoint/2010/main" val="194559945"/>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36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296144"/>
          </a:xfrm>
        </p:spPr>
        <p:txBody>
          <a:bodyPr>
            <a:noAutofit/>
          </a:bodyPr>
          <a:lstStyle/>
          <a:p>
            <a:pPr marL="0" indent="0">
              <a:buNone/>
              <a:defRPr/>
            </a:pPr>
            <a:r>
              <a:rPr lang="zh-TW" altLang="en-US" sz="3200" dirty="0"/>
              <a:t>參、其它宣導事項</a:t>
            </a:r>
            <a:r>
              <a:rPr lang="en-US" altLang="zh-TW" sz="3200" dirty="0"/>
              <a:t/>
            </a:r>
            <a:br>
              <a:rPr lang="en-US" altLang="zh-TW" sz="3200" dirty="0"/>
            </a:br>
            <a:r>
              <a:rPr lang="zh-TW" altLang="en-US" sz="2400" dirty="0"/>
              <a:t/>
            </a:r>
            <a:br>
              <a:rPr lang="zh-TW" altLang="en-US" sz="2400" dirty="0"/>
            </a:br>
            <a:endParaRPr lang="zh-TW" altLang="en-US" sz="2400" dirty="0"/>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8</a:t>
            </a:fld>
            <a:endParaRPr lang="en-US" altLang="zh-TW"/>
          </a:p>
        </p:txBody>
      </p:sp>
      <p:graphicFrame>
        <p:nvGraphicFramePr>
          <p:cNvPr id="6" name="內容版面配置區 5">
            <a:extLst>
              <a:ext uri="{FF2B5EF4-FFF2-40B4-BE49-F238E27FC236}">
                <a16:creationId xmlns:a16="http://schemas.microsoft.com/office/drawing/2014/main" xmlns="" id="{434A85F7-EEDB-4CA8-9162-88EFA015AD1D}"/>
              </a:ext>
            </a:extLst>
          </p:cNvPr>
          <p:cNvGraphicFramePr>
            <a:graphicFrameLocks noGrp="1"/>
          </p:cNvGraphicFramePr>
          <p:nvPr>
            <p:ph idx="1"/>
            <p:extLst>
              <p:ext uri="{D42A27DB-BD31-4B8C-83A1-F6EECF244321}">
                <p14:modId xmlns:p14="http://schemas.microsoft.com/office/powerpoint/2010/main" val="3427092967"/>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734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648"/>
            <a:ext cx="7499350" cy="1296144"/>
          </a:xfrm>
        </p:spPr>
        <p:txBody>
          <a:bodyPr>
            <a:noAutofit/>
          </a:bodyPr>
          <a:lstStyle/>
          <a:p>
            <a:pPr marL="0" indent="0">
              <a:buNone/>
              <a:defRPr/>
            </a:pPr>
            <a:r>
              <a:rPr lang="zh-TW" altLang="en-US" sz="3200" dirty="0"/>
              <a:t>參、其它宣導事項</a:t>
            </a:r>
            <a:r>
              <a:rPr lang="en-US" altLang="zh-TW" sz="3200" dirty="0"/>
              <a:t/>
            </a:r>
            <a:br>
              <a:rPr lang="en-US" altLang="zh-TW" sz="3200" dirty="0"/>
            </a:br>
            <a:r>
              <a:rPr lang="zh-TW" altLang="en-US" sz="2400" dirty="0"/>
              <a:t/>
            </a:r>
            <a:br>
              <a:rPr lang="zh-TW" altLang="en-US" sz="2400" dirty="0"/>
            </a:br>
            <a:endParaRPr lang="zh-TW" altLang="en-US" sz="2400" dirty="0"/>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9</a:t>
            </a:fld>
            <a:endParaRPr lang="en-US" altLang="zh-TW"/>
          </a:p>
        </p:txBody>
      </p:sp>
      <p:graphicFrame>
        <p:nvGraphicFramePr>
          <p:cNvPr id="6" name="內容版面配置區 5">
            <a:extLst>
              <a:ext uri="{FF2B5EF4-FFF2-40B4-BE49-F238E27FC236}">
                <a16:creationId xmlns:a16="http://schemas.microsoft.com/office/drawing/2014/main" xmlns="" id="{434A85F7-EEDB-4CA8-9162-88EFA015AD1D}"/>
              </a:ext>
            </a:extLst>
          </p:cNvPr>
          <p:cNvGraphicFramePr>
            <a:graphicFrameLocks noGrp="1"/>
          </p:cNvGraphicFramePr>
          <p:nvPr>
            <p:ph idx="1"/>
            <p:extLst>
              <p:ext uri="{D42A27DB-BD31-4B8C-83A1-F6EECF244321}">
                <p14:modId xmlns:p14="http://schemas.microsoft.com/office/powerpoint/2010/main" val="2489876191"/>
              </p:ext>
            </p:extLst>
          </p:nvPr>
        </p:nvGraphicFramePr>
        <p:xfrm>
          <a:off x="1435100" y="908720"/>
          <a:ext cx="7499350" cy="5339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5488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佈景主題1">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746</Words>
  <Application>Microsoft Office PowerPoint</Application>
  <PresentationFormat>如螢幕大小 (4:3)</PresentationFormat>
  <Paragraphs>89</Paragraphs>
  <Slides>11</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11</vt:i4>
      </vt:variant>
    </vt:vector>
  </HeadingPairs>
  <TitlesOfParts>
    <vt:vector size="21" baseType="lpstr">
      <vt:lpstr>Gill Sans MT</vt:lpstr>
      <vt:lpstr>新細明體</vt:lpstr>
      <vt:lpstr>標楷體</vt:lpstr>
      <vt:lpstr>Arial</vt:lpstr>
      <vt:lpstr>Calibri</vt:lpstr>
      <vt:lpstr>Times New Roman</vt:lpstr>
      <vt:lpstr>Verdana</vt:lpstr>
      <vt:lpstr>Wingdings</vt:lpstr>
      <vt:lpstr>Wingdings 2</vt:lpstr>
      <vt:lpstr>1_佈景主題1</vt:lpstr>
      <vt:lpstr>近期重要法令規章修正重點 （含企業誠信及廉潔遵循與勞資會議注意事項）</vt:lpstr>
      <vt:lpstr>大綱</vt:lpstr>
      <vt:lpstr>壹、釋股及海外掛牌 (107/2/23公告施行) </vt:lpstr>
      <vt:lpstr>壹、釋股及海外掛牌 (107/8/24董事會通過，俟金管會核定後公告施行；   公司於規劃階段即應留意相關規範。) </vt:lpstr>
      <vt:lpstr>貳、修正自願下櫃規定 (107/8/13公告施行) </vt:lpstr>
      <vt:lpstr>參、其它宣導事項-企業誠信及廉潔遵循 (資料提供:金融監督管理委員會政風室) </vt:lpstr>
      <vt:lpstr>參、其它宣導事項-勞資會議  </vt:lpstr>
      <vt:lpstr>參、其它宣導事項  </vt:lpstr>
      <vt:lpstr>參、其它宣導事項  </vt:lpstr>
      <vt:lpstr>參、其它宣導事項  </vt:lpstr>
      <vt:lpstr>簡報結束 敬請指教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主題</dc:title>
  <dc:creator>USER</dc:creator>
  <cp:lastModifiedBy>王承美</cp:lastModifiedBy>
  <cp:revision>55</cp:revision>
  <cp:lastPrinted>2018-09-04T08:16:43Z</cp:lastPrinted>
  <dcterms:created xsi:type="dcterms:W3CDTF">2014-05-30T02:47:52Z</dcterms:created>
  <dcterms:modified xsi:type="dcterms:W3CDTF">2018-09-04T09:31:58Z</dcterms:modified>
</cp:coreProperties>
</file>